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48" r:id="rId2"/>
  </p:sldMasterIdLst>
  <p:notesMasterIdLst>
    <p:notesMasterId r:id="rId31"/>
  </p:notesMasterIdLst>
  <p:handoutMasterIdLst>
    <p:handoutMasterId r:id="rId32"/>
  </p:handoutMasterIdLst>
  <p:sldIdLst>
    <p:sldId id="277" r:id="rId3"/>
    <p:sldId id="282" r:id="rId4"/>
    <p:sldId id="278" r:id="rId5"/>
    <p:sldId id="279" r:id="rId6"/>
    <p:sldId id="280" r:id="rId7"/>
    <p:sldId id="281" r:id="rId8"/>
    <p:sldId id="283" r:id="rId9"/>
    <p:sldId id="284" r:id="rId10"/>
    <p:sldId id="285" r:id="rId11"/>
    <p:sldId id="286" r:id="rId12"/>
    <p:sldId id="287" r:id="rId13"/>
    <p:sldId id="288" r:id="rId14"/>
    <p:sldId id="289" r:id="rId15"/>
    <p:sldId id="290" r:id="rId16"/>
    <p:sldId id="291" r:id="rId17"/>
    <p:sldId id="293" r:id="rId18"/>
    <p:sldId id="294" r:id="rId19"/>
    <p:sldId id="295" r:id="rId20"/>
    <p:sldId id="296" r:id="rId21"/>
    <p:sldId id="297" r:id="rId22"/>
    <p:sldId id="298" r:id="rId23"/>
    <p:sldId id="299" r:id="rId24"/>
    <p:sldId id="300" r:id="rId25"/>
    <p:sldId id="301" r:id="rId26"/>
    <p:sldId id="302" r:id="rId27"/>
    <p:sldId id="303" r:id="rId28"/>
    <p:sldId id="308" r:id="rId29"/>
    <p:sldId id="309" r:id="rId3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40" userDrawn="1">
          <p15:clr>
            <a:srgbClr val="A4A3A4"/>
          </p15:clr>
        </p15:guide>
        <p15:guide id="2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9DCAF9ED-07DC-4A11-8D7F-57B35C25682E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1233" autoAdjust="0"/>
    <p:restoredTop sz="94660"/>
  </p:normalViewPr>
  <p:slideViewPr>
    <p:cSldViewPr snapToGrid="0">
      <p:cViewPr varScale="1">
        <p:scale>
          <a:sx n="64" d="100"/>
          <a:sy n="64" d="100"/>
        </p:scale>
        <p:origin x="892" y="32"/>
      </p:cViewPr>
      <p:guideLst>
        <p:guide pos="3840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2" d="100"/>
          <a:sy n="82" d="100"/>
        </p:scale>
        <p:origin x="2994" y="7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34" Type="http://schemas.openxmlformats.org/officeDocument/2006/relationships/viewProps" Target="viewProp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presProps" Target="presProps.xml"/><Relationship Id="rId2" Type="http://schemas.openxmlformats.org/officeDocument/2006/relationships/slideMaster" Target="slideMasters/slideMaster1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slide" Target="slides/slide27.xml"/><Relationship Id="rId1" Type="http://schemas.openxmlformats.org/officeDocument/2006/relationships/customXml" Target="../customXml/item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handoutMaster" Target="handoutMasters/handoutMaster1.xml"/><Relationship Id="rId37" Type="http://schemas.microsoft.com/office/2015/10/relationships/revisionInfo" Target="revisionInfo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tableStyles" Target="tableStyle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notesMaster" Target="notesMasters/notesMaster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latinLnBrk="0">
              <a:defRPr kumimoji="1" lang="ja-JP" sz="1200"/>
            </a:lvl1pPr>
          </a:lstStyle>
          <a:p>
            <a:endParaRPr kumimoji="1" lang="ja-JP" dirty="0">
              <a:ea typeface="Meiryo UI" panose="020B0604030504040204" pitchFamily="50" charset="-128"/>
            </a:endParaRPr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latinLnBrk="0">
              <a:defRPr kumimoji="1" lang="ja-JP" sz="1200"/>
            </a:lvl1pPr>
          </a:lstStyle>
          <a:p>
            <a:fld id="{65DD71D7-55AC-46BD-81B3-09AB2F9EFBD8}" type="datetimeFigureOut">
              <a:rPr kumimoji="1" lang="en-US" altLang="ja-JP" smtClean="0">
                <a:ea typeface="Meiryo UI" panose="020B0604030504040204" pitchFamily="50" charset="-128"/>
              </a:rPr>
              <a:t>1/19/2018</a:t>
            </a:fld>
            <a:endParaRPr kumimoji="1" lang="ja-JP" dirty="0">
              <a:ea typeface="Meiryo UI" panose="020B0604030504040204" pitchFamily="50" charset="-128"/>
            </a:endParaRPr>
          </a:p>
        </p:txBody>
      </p:sp>
      <p:sp>
        <p:nvSpPr>
          <p:cNvPr id="4" name="フッター プレースホルダー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latinLnBrk="0">
              <a:defRPr kumimoji="1" lang="ja-JP" sz="1200"/>
            </a:lvl1pPr>
          </a:lstStyle>
          <a:p>
            <a:endParaRPr kumimoji="1" lang="ja-JP" dirty="0">
              <a:ea typeface="Meiryo UI" panose="020B0604030504040204" pitchFamily="50" charset="-128"/>
            </a:endParaRPr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latinLnBrk="0">
              <a:defRPr kumimoji="1" lang="ja-JP" sz="1200"/>
            </a:lvl1pPr>
          </a:lstStyle>
          <a:p>
            <a:fld id="{2840BD58-3BFF-4EAF-BB8B-AC67FE801E47}" type="slidenum">
              <a:rPr kumimoji="1" lang="ja-JP" smtClean="0">
                <a:ea typeface="Meiryo UI" panose="020B0604030504040204" pitchFamily="50" charset="-128"/>
              </a:rPr>
              <a:t>‹#›</a:t>
            </a:fld>
            <a:endParaRPr kumimoji="1" lang="ja-JP" dirty="0">
              <a:ea typeface="Meiryo UI" panose="020B0604030504040204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401059436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jpeg>
</file>

<file path=ppt/media/image5.jpeg>
</file>

<file path=ppt/media/image6.jpe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latinLnBrk="0">
              <a:defRPr kumimoji="1" lang="ja-JP" sz="1200">
                <a:ea typeface="Meiryo UI" panose="020B0604030504040204" pitchFamily="50" charset="-128"/>
              </a:defRPr>
            </a:lvl1pPr>
          </a:lstStyle>
          <a:p>
            <a:endParaRPr lang="ja-JP" altLang="en-US" dirty="0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latinLnBrk="0">
              <a:defRPr kumimoji="1" lang="ja-JP" sz="1200">
                <a:ea typeface="Meiryo UI" panose="020B0604030504040204" pitchFamily="50" charset="-128"/>
              </a:defRPr>
            </a:lvl1pPr>
          </a:lstStyle>
          <a:p>
            <a:fld id="{1F89424F-BB59-4F4E-9822-4CA3E770FFD2}" type="datetimeFigureOut">
              <a:rPr lang="en-US" altLang="ja-JP" smtClean="0"/>
              <a:pPr/>
              <a:t>1/19/2018</a:t>
            </a:fld>
            <a:endParaRPr lang="ja-JP" altLang="en-US" dirty="0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kumimoji="1" lang="ja-JP" dirty="0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0861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dirty="0"/>
              <a:t>マスター テキストのスタイルを編集するには、ここをクリック</a:t>
            </a:r>
          </a:p>
          <a:p>
            <a:pPr lvl="1"/>
            <a:r>
              <a:rPr kumimoji="1" lang="ja-JP" dirty="0"/>
              <a:t>第 2 レベル</a:t>
            </a:r>
          </a:p>
          <a:p>
            <a:pPr lvl="2"/>
            <a:r>
              <a:rPr kumimoji="1" lang="ja-JP" dirty="0"/>
              <a:t>第 3 レベル</a:t>
            </a:r>
          </a:p>
          <a:p>
            <a:pPr lvl="3"/>
            <a:r>
              <a:rPr kumimoji="1" lang="ja-JP" dirty="0"/>
              <a:t>第 4 レベル</a:t>
            </a:r>
          </a:p>
          <a:p>
            <a:pPr lvl="4"/>
            <a:r>
              <a:rPr kumimoji="1" lang="ja-JP" dirty="0"/>
              <a:t>第 5 レベル</a:t>
            </a:r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latinLnBrk="0">
              <a:defRPr kumimoji="1" lang="ja-JP" sz="1200">
                <a:ea typeface="Meiryo UI" panose="020B0604030504040204" pitchFamily="50" charset="-128"/>
              </a:defRPr>
            </a:lvl1pPr>
          </a:lstStyle>
          <a:p>
            <a:endParaRPr lang="ja-JP" altLang="en-US" dirty="0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latinLnBrk="0">
              <a:defRPr kumimoji="1" lang="ja-JP" sz="1200">
                <a:ea typeface="Meiryo UI" panose="020B0604030504040204" pitchFamily="50" charset="-128"/>
              </a:defRPr>
            </a:lvl1pPr>
          </a:lstStyle>
          <a:p>
            <a:fld id="{68322CDD-9D6C-4F63-9EC2-648226624108}" type="slidenum">
              <a:rPr lang="en-US" altLang="ja-JP" smtClean="0"/>
              <a:pPr/>
              <a:t>‹#›</a:t>
            </a:fld>
            <a:endParaRPr lang="en-US" altLang="ja-JP" dirty="0"/>
          </a:p>
        </p:txBody>
      </p:sp>
    </p:spTree>
    <p:extLst>
      <p:ext uri="{BB962C8B-B14F-4D97-AF65-F5344CB8AC3E}">
        <p14:creationId xmlns:p14="http://schemas.microsoft.com/office/powerpoint/2010/main" val="8510265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lang="ja-JP" sz="1200" kern="1200">
        <a:solidFill>
          <a:schemeClr val="tx1"/>
        </a:solidFill>
        <a:latin typeface="+mn-lt"/>
        <a:ea typeface="Meiryo UI" panose="020B0604030504040204" pitchFamily="50" charset="-128"/>
        <a:cs typeface="+mn-cs"/>
      </a:defRPr>
    </a:lvl1pPr>
    <a:lvl2pPr marL="457200" algn="l" defTabSz="914400" rtl="0" eaLnBrk="1" latinLnBrk="0" hangingPunct="1">
      <a:defRPr kumimoji="1" lang="ja-JP" sz="1200" kern="1200">
        <a:solidFill>
          <a:schemeClr val="tx1"/>
        </a:solidFill>
        <a:latin typeface="+mn-lt"/>
        <a:ea typeface="Meiryo UI" panose="020B0604030504040204" pitchFamily="50" charset="-128"/>
        <a:cs typeface="+mn-cs"/>
      </a:defRPr>
    </a:lvl2pPr>
    <a:lvl3pPr marL="914400" algn="l" defTabSz="914400" rtl="0" eaLnBrk="1" latinLnBrk="0" hangingPunct="1">
      <a:defRPr kumimoji="1" lang="ja-JP" sz="1200" kern="1200">
        <a:solidFill>
          <a:schemeClr val="tx1"/>
        </a:solidFill>
        <a:latin typeface="+mn-lt"/>
        <a:ea typeface="Meiryo UI" panose="020B0604030504040204" pitchFamily="50" charset="-128"/>
        <a:cs typeface="+mn-cs"/>
      </a:defRPr>
    </a:lvl3pPr>
    <a:lvl4pPr marL="1371600" algn="l" defTabSz="914400" rtl="0" eaLnBrk="1" latinLnBrk="0" hangingPunct="1">
      <a:defRPr kumimoji="1" lang="ja-JP" sz="1200" kern="1200">
        <a:solidFill>
          <a:schemeClr val="tx1"/>
        </a:solidFill>
        <a:latin typeface="+mn-lt"/>
        <a:ea typeface="Meiryo UI" panose="020B0604030504040204" pitchFamily="50" charset="-128"/>
        <a:cs typeface="+mn-cs"/>
      </a:defRPr>
    </a:lvl4pPr>
    <a:lvl5pPr marL="1828800" algn="l" defTabSz="914400" rtl="0" eaLnBrk="1" latinLnBrk="0" hangingPunct="1">
      <a:defRPr kumimoji="1" lang="ja-JP" sz="1200" kern="1200">
        <a:solidFill>
          <a:schemeClr val="tx1"/>
        </a:solidFill>
        <a:latin typeface="+mn-lt"/>
        <a:ea typeface="Meiryo UI" panose="020B0604030504040204" pitchFamily="50" charset="-128"/>
        <a:cs typeface="+mn-cs"/>
      </a:defRPr>
    </a:lvl5pPr>
    <a:lvl6pPr marL="2286000" algn="l" defTabSz="914400" rtl="0" eaLnBrk="1" latinLnBrk="0" hangingPunct="1">
      <a:defRPr kumimoji="1" lang="ja-JP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lang="ja-JP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lang="ja-JP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lang="ja-JP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ja-JP" sz="1200" dirty="0"/>
              <a:t>2008</a:t>
            </a:r>
            <a:r>
              <a:rPr lang="ja-JP" altLang="en-US" sz="1200" dirty="0"/>
              <a:t>年以降、高専特有のバイタリティ・結束感が生み出す高専内外のつながりを活かし、</a:t>
            </a:r>
            <a:endParaRPr lang="en-US" altLang="ja-JP" sz="1200" dirty="0"/>
          </a:p>
          <a:p>
            <a:r>
              <a:rPr lang="ja-JP" altLang="en-US" sz="1200" dirty="0"/>
              <a:t>現在では既存の高専の枠組みを越え、全国的に広がっているコミュニティ．</a:t>
            </a:r>
            <a:endParaRPr kumimoji="1" lang="ja-JP" altLang="en-US" sz="1200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8322CDD-9D6C-4F63-9EC2-648226624108}" type="slidenum">
              <a:rPr lang="en-US" altLang="ja-JP" smtClean="0"/>
              <a:pPr/>
              <a:t>9</a:t>
            </a:fld>
            <a:endParaRPr lang="en-US" altLang="ja-JP" dirty="0"/>
          </a:p>
        </p:txBody>
      </p:sp>
    </p:spTree>
    <p:extLst>
      <p:ext uri="{BB962C8B-B14F-4D97-AF65-F5344CB8AC3E}">
        <p14:creationId xmlns:p14="http://schemas.microsoft.com/office/powerpoint/2010/main" val="254676201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ja-JP" altLang="en-US" sz="1200" dirty="0"/>
              <a:t>これらのサイトはカンファレンスやセミナーの募集を</a:t>
            </a:r>
            <a:endParaRPr kumimoji="1" lang="en-US" altLang="ja-JP" sz="1200" dirty="0"/>
          </a:p>
          <a:p>
            <a:r>
              <a:rPr kumimoji="1" lang="ja-JP" altLang="en-US" sz="1200" dirty="0"/>
              <a:t>まとめているサイトで，</a:t>
            </a:r>
            <a:r>
              <a:rPr kumimoji="1" lang="en-US" altLang="ja-JP" sz="1200" dirty="0"/>
              <a:t>Twitter</a:t>
            </a:r>
            <a:r>
              <a:rPr kumimoji="1" lang="ja-JP" altLang="en-US" sz="1200" dirty="0"/>
              <a:t>アカウントがあれば登録</a:t>
            </a:r>
            <a:endParaRPr kumimoji="1" lang="en-US" altLang="ja-JP" sz="1200" dirty="0"/>
          </a:p>
          <a:p>
            <a:r>
              <a:rPr kumimoji="1" lang="ja-JP" altLang="en-US" sz="1200" dirty="0"/>
              <a:t>できます．</a:t>
            </a:r>
            <a:endParaRPr kumimoji="1" lang="en-US" altLang="ja-JP" sz="1200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8322CDD-9D6C-4F63-9EC2-648226624108}" type="slidenum">
              <a:rPr lang="en-US" altLang="ja-JP" smtClean="0"/>
              <a:pPr/>
              <a:t>27</a:t>
            </a:fld>
            <a:endParaRPr lang="en-US" altLang="ja-JP" dirty="0"/>
          </a:p>
        </p:txBody>
      </p:sp>
    </p:spTree>
    <p:extLst>
      <p:ext uri="{BB962C8B-B14F-4D97-AF65-F5344CB8AC3E}">
        <p14:creationId xmlns:p14="http://schemas.microsoft.com/office/powerpoint/2010/main" val="294756187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ja-JP" altLang="en-US" dirty="0"/>
              <a:t>セ フィニ</a:t>
            </a: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8322CDD-9D6C-4F63-9EC2-648226624108}" type="slidenum">
              <a:rPr lang="en-US" altLang="ja-JP" smtClean="0"/>
              <a:pPr/>
              <a:t>28</a:t>
            </a:fld>
            <a:endParaRPr lang="en-US" altLang="ja-JP" dirty="0"/>
          </a:p>
        </p:txBody>
      </p:sp>
    </p:spTree>
    <p:extLst>
      <p:ext uri="{BB962C8B-B14F-4D97-AF65-F5344CB8AC3E}">
        <p14:creationId xmlns:p14="http://schemas.microsoft.com/office/powerpoint/2010/main" val="142411347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タイトル スライド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ctrTitle"/>
          </p:nvPr>
        </p:nvSpPr>
        <p:spPr>
          <a:xfrm>
            <a:off x="1066800" y="2606040"/>
            <a:ext cx="10058400" cy="2743200"/>
          </a:xfrm>
        </p:spPr>
        <p:txBody>
          <a:bodyPr anchor="b">
            <a:normAutofit/>
          </a:bodyPr>
          <a:lstStyle>
            <a:lvl1pPr algn="l" latinLnBrk="0">
              <a:lnSpc>
                <a:spcPct val="80000"/>
              </a:lnSpc>
              <a:defRPr kumimoji="1" lang="ja-JP" sz="5400">
                <a:solidFill>
                  <a:schemeClr val="tx1"/>
                </a:solidFill>
                <a:effectLst>
                  <a:outerShdw blurRad="38100" dist="25400" dir="18900000" algn="bl" rotWithShape="0">
                    <a:schemeClr val="bg1">
                      <a:alpha val="80000"/>
                    </a:schemeClr>
                  </a:outerShdw>
                </a:effectLst>
              </a:defRPr>
            </a:lvl1pPr>
          </a:lstStyle>
          <a:p>
            <a:r>
              <a:rPr kumimoji="1" lang="ja-JP" altLang="en-US"/>
              <a:t>マスター タイトルの書式設定</a:t>
            </a:r>
            <a:endParaRPr kumimoji="1" lang="ja-JP" dirty="0"/>
          </a:p>
        </p:txBody>
      </p:sp>
      <p:sp>
        <p:nvSpPr>
          <p:cNvPr id="3" name="サブタイトル 2"/>
          <p:cNvSpPr>
            <a:spLocks noGrp="1"/>
          </p:cNvSpPr>
          <p:nvPr>
            <p:ph type="subTitle" idx="1"/>
          </p:nvPr>
        </p:nvSpPr>
        <p:spPr>
          <a:xfrm>
            <a:off x="1066800" y="5360437"/>
            <a:ext cx="10058400" cy="365760"/>
          </a:xfrm>
        </p:spPr>
        <p:txBody>
          <a:bodyPr>
            <a:normAutofit/>
          </a:bodyPr>
          <a:lstStyle>
            <a:lvl1pPr marL="0" indent="0" algn="l" latinLnBrk="0">
              <a:spcBef>
                <a:spcPts val="0"/>
              </a:spcBef>
              <a:buNone/>
              <a:defRPr kumimoji="1" lang="ja-JP" sz="1800" b="1" cap="all" baseline="0">
                <a:solidFill>
                  <a:schemeClr val="accent1"/>
                </a:solidFill>
                <a:effectLst/>
              </a:defRPr>
            </a:lvl1pPr>
            <a:lvl2pPr marL="457200" indent="0" algn="ctr" latinLnBrk="0">
              <a:buNone/>
              <a:defRPr kumimoji="1" lang="ja-JP" sz="2000"/>
            </a:lvl2pPr>
            <a:lvl3pPr marL="914400" indent="0" algn="ctr" latinLnBrk="0">
              <a:buNone/>
              <a:defRPr kumimoji="1" lang="ja-JP" sz="1800"/>
            </a:lvl3pPr>
            <a:lvl4pPr marL="1371600" indent="0" algn="ctr" latinLnBrk="0">
              <a:buNone/>
              <a:defRPr kumimoji="1" lang="ja-JP" sz="1600"/>
            </a:lvl4pPr>
            <a:lvl5pPr marL="1828800" indent="0" algn="ctr" latinLnBrk="0">
              <a:buNone/>
              <a:defRPr kumimoji="1" lang="ja-JP" sz="1600"/>
            </a:lvl5pPr>
            <a:lvl6pPr marL="2286000" indent="0" algn="ctr" latinLnBrk="0">
              <a:buNone/>
              <a:defRPr kumimoji="1" lang="ja-JP" sz="1600"/>
            </a:lvl6pPr>
            <a:lvl7pPr marL="2743200" indent="0" algn="ctr" latinLnBrk="0">
              <a:buNone/>
              <a:defRPr kumimoji="1" lang="ja-JP" sz="1600"/>
            </a:lvl7pPr>
            <a:lvl8pPr marL="3200400" indent="0" algn="ctr" latinLnBrk="0">
              <a:buNone/>
              <a:defRPr kumimoji="1" lang="ja-JP" sz="1600"/>
            </a:lvl8pPr>
            <a:lvl9pPr marL="3657600" indent="0" algn="ctr" latinLnBrk="0">
              <a:buNone/>
              <a:defRPr kumimoji="1" lang="ja-JP" sz="1600"/>
            </a:lvl9pPr>
          </a:lstStyle>
          <a:p>
            <a:r>
              <a:rPr kumimoji="1" lang="ja-JP" altLang="en-US"/>
              <a:t>マスター サブタイトルの書式設定</a:t>
            </a:r>
            <a:endParaRPr kumimoji="1" lang="ja-JP" dirty="0"/>
          </a:p>
        </p:txBody>
      </p:sp>
      <p:sp>
        <p:nvSpPr>
          <p:cNvPr id="8" name="長方形 7"/>
          <p:cNvSpPr/>
          <p:nvPr userDrawn="1"/>
        </p:nvSpPr>
        <p:spPr>
          <a:xfrm>
            <a:off x="0" y="5888736"/>
            <a:ext cx="12192000" cy="109728"/>
          </a:xfrm>
          <a:prstGeom prst="rect">
            <a:avLst/>
          </a:prstGeom>
          <a:ln>
            <a:noFill/>
          </a:ln>
          <a:effectLst>
            <a:outerShdw blurRad="25400" dist="25400" dir="5400000" algn="t" rotWithShape="0">
              <a:schemeClr val="bg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dirty="0">
              <a:ea typeface="Meiryo UI" panose="020B0604030504040204" pitchFamily="50" charset="-128"/>
            </a:endParaRPr>
          </a:p>
        </p:txBody>
      </p:sp>
      <p:sp>
        <p:nvSpPr>
          <p:cNvPr id="9" name="長方形 8"/>
          <p:cNvSpPr/>
          <p:nvPr userDrawn="1"/>
        </p:nvSpPr>
        <p:spPr>
          <a:xfrm>
            <a:off x="0" y="5888736"/>
            <a:ext cx="12192000" cy="109728"/>
          </a:xfrm>
          <a:prstGeom prst="rect">
            <a:avLst/>
          </a:prstGeom>
          <a:ln>
            <a:noFill/>
          </a:ln>
          <a:effectLst>
            <a:innerShdw blurRad="25400" dist="12700" dir="16200000">
              <a:schemeClr val="accent1">
                <a:lumMod val="50000"/>
                <a:alpha val="5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dirty="0">
              <a:ea typeface="Meiryo UI" panose="020B0604030504040204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7988627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  <a:endParaRPr kumimoji="1" lang="ja-JP" dirty="0"/>
          </a:p>
        </p:txBody>
      </p:sp>
      <p:sp>
        <p:nvSpPr>
          <p:cNvPr id="3" name="縦書きテキスト プレースホルダー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  <a:endParaRPr kumimoji="1" lang="ja-JP" dirty="0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kumimoji="1" lang="ja-JP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t>‹#›</a:t>
            </a:fld>
            <a:endParaRPr kumimoji="1" lang="ja-JP"/>
          </a:p>
        </p:txBody>
      </p:sp>
    </p:spTree>
    <p:extLst>
      <p:ext uri="{BB962C8B-B14F-4D97-AF65-F5344CB8AC3E}">
        <p14:creationId xmlns:p14="http://schemas.microsoft.com/office/powerpoint/2010/main" val="24771542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/>
          <p:cNvSpPr>
            <a:spLocks noGrp="1"/>
          </p:cNvSpPr>
          <p:nvPr>
            <p:ph type="title" orient="vert"/>
          </p:nvPr>
        </p:nvSpPr>
        <p:spPr>
          <a:xfrm>
            <a:off x="9525000" y="382230"/>
            <a:ext cx="1371600" cy="5561369"/>
          </a:xfrm>
        </p:spPr>
        <p:txBody>
          <a:bodyPr vert="eaVert"/>
          <a:lstStyle/>
          <a:p>
            <a:r>
              <a:rPr kumimoji="1" lang="ja-JP" altLang="en-US"/>
              <a:t>マスター タイトルの書式設定</a:t>
            </a:r>
            <a:endParaRPr kumimoji="1" lang="ja-JP" dirty="0"/>
          </a:p>
        </p:txBody>
      </p:sp>
      <p:sp>
        <p:nvSpPr>
          <p:cNvPr id="3" name="縦書きテキスト プレースホルダー 2"/>
          <p:cNvSpPr>
            <a:spLocks noGrp="1"/>
          </p:cNvSpPr>
          <p:nvPr>
            <p:ph type="body" orient="vert" idx="1"/>
          </p:nvPr>
        </p:nvSpPr>
        <p:spPr>
          <a:xfrm>
            <a:off x="1295400" y="382230"/>
            <a:ext cx="7863840" cy="5561370"/>
          </a:xfrm>
        </p:spPr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  <a:endParaRPr kumimoji="1" lang="ja-JP" dirty="0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kumimoji="1" lang="ja-JP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t>‹#›</a:t>
            </a:fld>
            <a:endParaRPr kumimoji="1" lang="ja-JP"/>
          </a:p>
        </p:txBody>
      </p:sp>
    </p:spTree>
    <p:extLst>
      <p:ext uri="{BB962C8B-B14F-4D97-AF65-F5344CB8AC3E}">
        <p14:creationId xmlns:p14="http://schemas.microsoft.com/office/powerpoint/2010/main" val="25246350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  <a:endParaRPr kumimoji="1" lang="ja-JP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  <a:endParaRPr kumimoji="1" lang="ja-JP" dirty="0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kumimoji="1" lang="ja-JP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t>‹#›</a:t>
            </a:fld>
            <a:endParaRPr kumimoji="1" lang="ja-JP"/>
          </a:p>
        </p:txBody>
      </p:sp>
    </p:spTree>
    <p:extLst>
      <p:ext uri="{BB962C8B-B14F-4D97-AF65-F5344CB8AC3E}">
        <p14:creationId xmlns:p14="http://schemas.microsoft.com/office/powerpoint/2010/main" val="31124441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 mod="1">
    <p:ext uri="{DCECCB84-F9BA-43D5-87BE-67443E8EF086}">
      <p15:sldGuideLst xmlns:p15="http://schemas.microsoft.com/office/powerpoint/2012/main"/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図 7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hidden">
          <a:xfrm>
            <a:off x="7753739" y="283"/>
            <a:ext cx="4435717" cy="6856286"/>
          </a:xfrm>
          <a:prstGeom prst="rect">
            <a:avLst/>
          </a:prstGeom>
        </p:spPr>
      </p:pic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1066800" y="1565829"/>
            <a:ext cx="5943600" cy="4114800"/>
          </a:xfrm>
        </p:spPr>
        <p:txBody>
          <a:bodyPr anchor="b">
            <a:normAutofit/>
          </a:bodyPr>
          <a:lstStyle>
            <a:lvl1pPr latinLnBrk="0">
              <a:lnSpc>
                <a:spcPct val="80000"/>
              </a:lnSpc>
              <a:defRPr kumimoji="1" lang="ja-JP" sz="4400">
                <a:effectLst>
                  <a:outerShdw blurRad="38100" dist="25400" dir="18900000" algn="bl" rotWithShape="0">
                    <a:schemeClr val="bg1">
                      <a:alpha val="80000"/>
                    </a:schemeClr>
                  </a:outerShdw>
                </a:effectLst>
              </a:defRPr>
            </a:lvl1pPr>
          </a:lstStyle>
          <a:p>
            <a:r>
              <a:rPr kumimoji="1" lang="ja-JP" altLang="en-US"/>
              <a:t>マスター タイトルの書式設定</a:t>
            </a:r>
            <a:endParaRPr kumimoji="1" lang="ja-JP" dirty="0"/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1066801" y="5682343"/>
            <a:ext cx="5943600" cy="410547"/>
          </a:xfrm>
        </p:spPr>
        <p:txBody>
          <a:bodyPr>
            <a:noAutofit/>
          </a:bodyPr>
          <a:lstStyle>
            <a:lvl1pPr marL="0" indent="0" latinLnBrk="0">
              <a:spcBef>
                <a:spcPts val="0"/>
              </a:spcBef>
              <a:buNone/>
              <a:defRPr kumimoji="1" lang="ja-JP" sz="1800" b="1" cap="all" baseline="0"/>
            </a:lvl1pPr>
            <a:lvl2pPr marL="457200" indent="0" latinLnBrk="0">
              <a:buNone/>
              <a:defRPr kumimoji="1" lang="ja-JP" sz="2000"/>
            </a:lvl2pPr>
            <a:lvl3pPr marL="914400" indent="0" latinLnBrk="0">
              <a:buNone/>
              <a:defRPr kumimoji="1" lang="ja-JP" sz="1800"/>
            </a:lvl3pPr>
            <a:lvl4pPr marL="1371600" indent="0" latinLnBrk="0">
              <a:buNone/>
              <a:defRPr kumimoji="1" lang="ja-JP" sz="1600"/>
            </a:lvl4pPr>
            <a:lvl5pPr marL="1828800" indent="0" latinLnBrk="0">
              <a:buNone/>
              <a:defRPr kumimoji="1" lang="ja-JP" sz="1600"/>
            </a:lvl5pPr>
            <a:lvl6pPr marL="2286000" indent="0" latinLnBrk="0">
              <a:buNone/>
              <a:defRPr kumimoji="1" lang="ja-JP" sz="1600"/>
            </a:lvl6pPr>
            <a:lvl7pPr marL="2743200" indent="0" latinLnBrk="0">
              <a:buNone/>
              <a:defRPr kumimoji="1" lang="ja-JP" sz="1600"/>
            </a:lvl7pPr>
            <a:lvl8pPr marL="3200400" indent="0" latinLnBrk="0">
              <a:buNone/>
              <a:defRPr kumimoji="1" lang="ja-JP" sz="1600"/>
            </a:lvl8pPr>
            <a:lvl9pPr marL="3657600" indent="0" latinLnBrk="0">
              <a:buNone/>
              <a:defRPr kumimoji="1" lang="ja-JP" sz="16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9" name="長方形 8"/>
          <p:cNvSpPr/>
          <p:nvPr userDrawn="1"/>
        </p:nvSpPr>
        <p:spPr>
          <a:xfrm>
            <a:off x="7707084" y="0"/>
            <a:ext cx="54864" cy="6858000"/>
          </a:xfrm>
          <a:prstGeom prst="rect">
            <a:avLst/>
          </a:prstGeom>
          <a:ln>
            <a:noFill/>
          </a:ln>
          <a:effectLst>
            <a:outerShdw blurRad="25400" dist="25400" algn="t" rotWithShape="0">
              <a:schemeClr val="bg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dirty="0">
              <a:ea typeface="Meiryo UI" panose="020B0604030504040204" pitchFamily="50" charset="-128"/>
            </a:endParaRPr>
          </a:p>
        </p:txBody>
      </p:sp>
      <p:sp>
        <p:nvSpPr>
          <p:cNvPr id="11" name="長方形 10"/>
          <p:cNvSpPr/>
          <p:nvPr userDrawn="1"/>
        </p:nvSpPr>
        <p:spPr>
          <a:xfrm>
            <a:off x="7707084" y="0"/>
            <a:ext cx="54864" cy="6858000"/>
          </a:xfrm>
          <a:prstGeom prst="rect">
            <a:avLst/>
          </a:prstGeom>
          <a:ln>
            <a:noFill/>
          </a:ln>
          <a:effectLst>
            <a:innerShdw blurRad="25400" dist="12700" dir="108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dirty="0">
              <a:ea typeface="Meiryo UI" panose="020B0604030504040204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5067780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  <a:endParaRPr kumimoji="1" lang="ja-JP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sz="half" idx="1"/>
          </p:nvPr>
        </p:nvSpPr>
        <p:spPr>
          <a:xfrm>
            <a:off x="1295400" y="1825625"/>
            <a:ext cx="4724400" cy="4117975"/>
          </a:xfrm>
        </p:spPr>
        <p:txBody>
          <a:bodyPr>
            <a:normAutofit/>
          </a:bodyPr>
          <a:lstStyle>
            <a:lvl1pPr latinLnBrk="0">
              <a:defRPr kumimoji="1" lang="ja-JP" sz="2000"/>
            </a:lvl1pPr>
            <a:lvl2pPr latinLnBrk="0">
              <a:defRPr kumimoji="1" lang="ja-JP" sz="1800"/>
            </a:lvl2pPr>
            <a:lvl3pPr latinLnBrk="0">
              <a:defRPr kumimoji="1" lang="ja-JP" sz="1600"/>
            </a:lvl3pPr>
            <a:lvl4pPr latinLnBrk="0">
              <a:defRPr kumimoji="1" lang="ja-JP" sz="1400"/>
            </a:lvl4pPr>
            <a:lvl5pPr latinLnBrk="0">
              <a:defRPr kumimoji="1" lang="ja-JP" sz="1400"/>
            </a:lvl5pPr>
            <a:lvl6pPr latinLnBrk="0">
              <a:defRPr kumimoji="1" lang="ja-JP" sz="1800"/>
            </a:lvl6pPr>
            <a:lvl7pPr latinLnBrk="0">
              <a:defRPr kumimoji="1" lang="ja-JP" sz="1800"/>
            </a:lvl7pPr>
            <a:lvl8pPr latinLnBrk="0">
              <a:defRPr kumimoji="1" lang="ja-JP" sz="1800"/>
            </a:lvl8pPr>
            <a:lvl9pPr latinLnBrk="0">
              <a:defRPr kumimoji="1" lang="ja-JP" sz="18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  <a:endParaRPr kumimoji="1" lang="ja-JP" dirty="0"/>
          </a:p>
        </p:txBody>
      </p:sp>
      <p:sp>
        <p:nvSpPr>
          <p:cNvPr id="4" name="コンテンツ プレースホルダー 3"/>
          <p:cNvSpPr>
            <a:spLocks noGrp="1"/>
          </p:cNvSpPr>
          <p:nvPr>
            <p:ph sz="half" idx="2"/>
          </p:nvPr>
        </p:nvSpPr>
        <p:spPr>
          <a:xfrm>
            <a:off x="6172199" y="1825625"/>
            <a:ext cx="4724400" cy="4117975"/>
          </a:xfrm>
        </p:spPr>
        <p:txBody>
          <a:bodyPr>
            <a:normAutofit/>
          </a:bodyPr>
          <a:lstStyle>
            <a:lvl1pPr latinLnBrk="0">
              <a:defRPr kumimoji="1" lang="ja-JP" sz="2000"/>
            </a:lvl1pPr>
            <a:lvl2pPr latinLnBrk="0">
              <a:defRPr kumimoji="1" lang="ja-JP" sz="1800"/>
            </a:lvl2pPr>
            <a:lvl3pPr latinLnBrk="0">
              <a:defRPr kumimoji="1" lang="ja-JP" sz="1600"/>
            </a:lvl3pPr>
            <a:lvl4pPr latinLnBrk="0">
              <a:defRPr kumimoji="1" lang="ja-JP" sz="1400"/>
            </a:lvl4pPr>
            <a:lvl5pPr latinLnBrk="0">
              <a:defRPr kumimoji="1" lang="ja-JP" sz="1400"/>
            </a:lvl5pPr>
            <a:lvl6pPr latinLnBrk="0">
              <a:defRPr kumimoji="1" lang="ja-JP" sz="1800"/>
            </a:lvl6pPr>
            <a:lvl7pPr latinLnBrk="0">
              <a:defRPr kumimoji="1" lang="ja-JP" sz="1800"/>
            </a:lvl7pPr>
            <a:lvl8pPr latinLnBrk="0">
              <a:defRPr kumimoji="1" lang="ja-JP" sz="1800"/>
            </a:lvl8pPr>
            <a:lvl9pPr latinLnBrk="0">
              <a:defRPr kumimoji="1" lang="ja-JP" sz="18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  <a:endParaRPr kumimoji="1" lang="ja-JP"/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kumimoji="1" lang="ja-JP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t>‹#›</a:t>
            </a:fld>
            <a:endParaRPr kumimoji="1" lang="ja-JP"/>
          </a:p>
        </p:txBody>
      </p:sp>
    </p:spTree>
    <p:extLst>
      <p:ext uri="{BB962C8B-B14F-4D97-AF65-F5344CB8AC3E}">
        <p14:creationId xmlns:p14="http://schemas.microsoft.com/office/powerpoint/2010/main" val="40445679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  <a:endParaRPr kumimoji="1" lang="ja-JP" dirty="0"/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1295400" y="1828800"/>
            <a:ext cx="4727448" cy="641350"/>
          </a:xfrm>
        </p:spPr>
        <p:txBody>
          <a:bodyPr anchor="ctr">
            <a:normAutofit/>
          </a:bodyPr>
          <a:lstStyle>
            <a:lvl1pPr marL="0" indent="0" latinLnBrk="0">
              <a:spcBef>
                <a:spcPts val="0"/>
              </a:spcBef>
              <a:buNone/>
              <a:defRPr kumimoji="1" lang="ja-JP" sz="2000" b="1" cap="all" baseline="0"/>
            </a:lvl1pPr>
            <a:lvl2pPr marL="457200" indent="0" latinLnBrk="0">
              <a:buNone/>
              <a:defRPr kumimoji="1" lang="ja-JP" sz="2000" b="1"/>
            </a:lvl2pPr>
            <a:lvl3pPr marL="914400" indent="0" latinLnBrk="0">
              <a:buNone/>
              <a:defRPr kumimoji="1" lang="ja-JP" sz="1800" b="1"/>
            </a:lvl3pPr>
            <a:lvl4pPr marL="1371600" indent="0" latinLnBrk="0">
              <a:buNone/>
              <a:defRPr kumimoji="1" lang="ja-JP" sz="1600" b="1"/>
            </a:lvl4pPr>
            <a:lvl5pPr marL="1828800" indent="0" latinLnBrk="0">
              <a:buNone/>
              <a:defRPr kumimoji="1" lang="ja-JP" sz="1600" b="1"/>
            </a:lvl5pPr>
            <a:lvl6pPr marL="2286000" indent="0" latinLnBrk="0">
              <a:buNone/>
              <a:defRPr kumimoji="1" lang="ja-JP" sz="1600" b="1"/>
            </a:lvl6pPr>
            <a:lvl7pPr marL="2743200" indent="0" latinLnBrk="0">
              <a:buNone/>
              <a:defRPr kumimoji="1" lang="ja-JP" sz="1600" b="1"/>
            </a:lvl7pPr>
            <a:lvl8pPr marL="3200400" indent="0" latinLnBrk="0">
              <a:buNone/>
              <a:defRPr kumimoji="1" lang="ja-JP" sz="1600" b="1"/>
            </a:lvl8pPr>
            <a:lvl9pPr marL="3657600" indent="0" latinLnBrk="0">
              <a:buNone/>
              <a:defRPr kumimoji="1" lang="ja-JP"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コンテンツ プレースホルダー 3"/>
          <p:cNvSpPr>
            <a:spLocks noGrp="1"/>
          </p:cNvSpPr>
          <p:nvPr>
            <p:ph sz="half" idx="2"/>
          </p:nvPr>
        </p:nvSpPr>
        <p:spPr>
          <a:xfrm>
            <a:off x="1295400" y="2470151"/>
            <a:ext cx="4727448" cy="3473450"/>
          </a:xfrm>
        </p:spPr>
        <p:txBody>
          <a:bodyPr>
            <a:normAutofit/>
          </a:bodyPr>
          <a:lstStyle>
            <a:lvl1pPr latinLnBrk="0">
              <a:defRPr kumimoji="1" lang="ja-JP" sz="2000"/>
            </a:lvl1pPr>
            <a:lvl2pPr latinLnBrk="0">
              <a:defRPr kumimoji="1" lang="ja-JP" sz="1800"/>
            </a:lvl2pPr>
            <a:lvl3pPr latinLnBrk="0">
              <a:defRPr kumimoji="1" lang="ja-JP" sz="1600"/>
            </a:lvl3pPr>
            <a:lvl4pPr latinLnBrk="0">
              <a:defRPr kumimoji="1" lang="ja-JP" sz="1400"/>
            </a:lvl4pPr>
            <a:lvl5pPr latinLnBrk="0">
              <a:defRPr kumimoji="1" lang="ja-JP" sz="1400"/>
            </a:lvl5pPr>
            <a:lvl6pPr latinLnBrk="0">
              <a:defRPr kumimoji="1" lang="ja-JP" sz="1600"/>
            </a:lvl6pPr>
            <a:lvl7pPr latinLnBrk="0">
              <a:defRPr kumimoji="1" lang="ja-JP" sz="1600"/>
            </a:lvl7pPr>
            <a:lvl8pPr latinLnBrk="0">
              <a:defRPr kumimoji="1" lang="ja-JP" sz="1600"/>
            </a:lvl8pPr>
            <a:lvl9pPr latinLnBrk="0">
              <a:defRPr kumimoji="1" lang="ja-JP" sz="16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  <a:endParaRPr kumimoji="1" lang="ja-JP" dirty="0"/>
          </a:p>
        </p:txBody>
      </p:sp>
      <p:sp>
        <p:nvSpPr>
          <p:cNvPr id="5" name="テキス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167628" y="1828800"/>
            <a:ext cx="4727448" cy="641350"/>
          </a:xfrm>
        </p:spPr>
        <p:txBody>
          <a:bodyPr anchor="ctr">
            <a:normAutofit/>
          </a:bodyPr>
          <a:lstStyle>
            <a:lvl1pPr marL="0" indent="0" latinLnBrk="0">
              <a:spcBef>
                <a:spcPts val="0"/>
              </a:spcBef>
              <a:buNone/>
              <a:defRPr kumimoji="1" lang="ja-JP" sz="2000" b="1" cap="all" baseline="0"/>
            </a:lvl1pPr>
            <a:lvl2pPr marL="457200" indent="0" latinLnBrk="0">
              <a:buNone/>
              <a:defRPr kumimoji="1" lang="ja-JP" sz="2000" b="1"/>
            </a:lvl2pPr>
            <a:lvl3pPr marL="914400" indent="0" latinLnBrk="0">
              <a:buNone/>
              <a:defRPr kumimoji="1" lang="ja-JP" sz="1800" b="1"/>
            </a:lvl3pPr>
            <a:lvl4pPr marL="1371600" indent="0" latinLnBrk="0">
              <a:buNone/>
              <a:defRPr kumimoji="1" lang="ja-JP" sz="1600" b="1"/>
            </a:lvl4pPr>
            <a:lvl5pPr marL="1828800" indent="0" latinLnBrk="0">
              <a:buNone/>
              <a:defRPr kumimoji="1" lang="ja-JP" sz="1600" b="1"/>
            </a:lvl5pPr>
            <a:lvl6pPr marL="2286000" indent="0" latinLnBrk="0">
              <a:buNone/>
              <a:defRPr kumimoji="1" lang="ja-JP" sz="1600" b="1"/>
            </a:lvl6pPr>
            <a:lvl7pPr marL="2743200" indent="0" latinLnBrk="0">
              <a:buNone/>
              <a:defRPr kumimoji="1" lang="ja-JP" sz="1600" b="1"/>
            </a:lvl7pPr>
            <a:lvl8pPr marL="3200400" indent="0" latinLnBrk="0">
              <a:buNone/>
              <a:defRPr kumimoji="1" lang="ja-JP" sz="1600" b="1"/>
            </a:lvl8pPr>
            <a:lvl9pPr marL="3657600" indent="0" latinLnBrk="0">
              <a:buNone/>
              <a:defRPr kumimoji="1" lang="ja-JP"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6" name="コンテンツ プレースホルダー 5"/>
          <p:cNvSpPr>
            <a:spLocks noGrp="1"/>
          </p:cNvSpPr>
          <p:nvPr>
            <p:ph sz="quarter" idx="4"/>
          </p:nvPr>
        </p:nvSpPr>
        <p:spPr>
          <a:xfrm>
            <a:off x="6169152" y="2470151"/>
            <a:ext cx="4727448" cy="3473450"/>
          </a:xfrm>
        </p:spPr>
        <p:txBody>
          <a:bodyPr>
            <a:normAutofit/>
          </a:bodyPr>
          <a:lstStyle>
            <a:lvl1pPr latinLnBrk="0">
              <a:defRPr kumimoji="1" lang="ja-JP" sz="2000"/>
            </a:lvl1pPr>
            <a:lvl2pPr latinLnBrk="0">
              <a:defRPr kumimoji="1" lang="ja-JP" sz="1800"/>
            </a:lvl2pPr>
            <a:lvl3pPr latinLnBrk="0">
              <a:defRPr kumimoji="1" lang="ja-JP" sz="1600"/>
            </a:lvl3pPr>
            <a:lvl4pPr latinLnBrk="0">
              <a:defRPr kumimoji="1" lang="ja-JP" sz="1400"/>
            </a:lvl4pPr>
            <a:lvl5pPr latinLnBrk="0">
              <a:defRPr kumimoji="1" lang="ja-JP" sz="1400"/>
            </a:lvl5pPr>
            <a:lvl6pPr latinLnBrk="0">
              <a:defRPr kumimoji="1" lang="ja-JP" sz="1600"/>
            </a:lvl6pPr>
            <a:lvl7pPr latinLnBrk="0">
              <a:defRPr kumimoji="1" lang="ja-JP" sz="1600"/>
            </a:lvl7pPr>
            <a:lvl8pPr latinLnBrk="0">
              <a:defRPr kumimoji="1" lang="ja-JP" sz="1600"/>
            </a:lvl8pPr>
            <a:lvl9pPr latinLnBrk="0">
              <a:defRPr kumimoji="1" lang="ja-JP" sz="16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  <a:endParaRPr kumimoji="1" lang="ja-JP"/>
          </a:p>
        </p:txBody>
      </p:sp>
      <p:sp>
        <p:nvSpPr>
          <p:cNvPr id="7" name="日付プレースホルダー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kumimoji="1" lang="ja-JP"/>
          </a:p>
        </p:txBody>
      </p:sp>
      <p:sp>
        <p:nvSpPr>
          <p:cNvPr id="8" name="フッター プレースホルダー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/>
          </a:p>
        </p:txBody>
      </p:sp>
      <p:sp>
        <p:nvSpPr>
          <p:cNvPr id="9" name="スライド番号プレースホルダー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t>‹#›</a:t>
            </a:fld>
            <a:endParaRPr kumimoji="1" lang="ja-JP"/>
          </a:p>
        </p:txBody>
      </p:sp>
    </p:spTree>
    <p:extLst>
      <p:ext uri="{BB962C8B-B14F-4D97-AF65-F5344CB8AC3E}">
        <p14:creationId xmlns:p14="http://schemas.microsoft.com/office/powerpoint/2010/main" val="33979065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  <a:endParaRPr kumimoji="1" lang="ja-JP" dirty="0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kumimoji="1" lang="ja-JP"/>
          </a:p>
        </p:txBody>
      </p:sp>
      <p:sp>
        <p:nvSpPr>
          <p:cNvPr id="4" name="フッター プレースホルダー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t>‹#›</a:t>
            </a:fld>
            <a:endParaRPr kumimoji="1" lang="ja-JP"/>
          </a:p>
        </p:txBody>
      </p:sp>
    </p:spTree>
    <p:extLst>
      <p:ext uri="{BB962C8B-B14F-4D97-AF65-F5344CB8AC3E}">
        <p14:creationId xmlns:p14="http://schemas.microsoft.com/office/powerpoint/2010/main" val="32389767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kumimoji="1" lang="ja-JP"/>
          </a:p>
        </p:txBody>
      </p:sp>
      <p:sp>
        <p:nvSpPr>
          <p:cNvPr id="3" name="フッター プレースホルダー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t>‹#›</a:t>
            </a:fld>
            <a:endParaRPr kumimoji="1" lang="ja-JP"/>
          </a:p>
        </p:txBody>
      </p:sp>
    </p:spTree>
    <p:extLst>
      <p:ext uri="{BB962C8B-B14F-4D97-AF65-F5344CB8AC3E}">
        <p14:creationId xmlns:p14="http://schemas.microsoft.com/office/powerpoint/2010/main" val="21468172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図 8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hidden">
          <a:xfrm>
            <a:off x="7753739" y="283"/>
            <a:ext cx="4435717" cy="6856286"/>
          </a:xfrm>
          <a:prstGeom prst="rect">
            <a:avLst/>
          </a:prstGeom>
        </p:spPr>
      </p:pic>
      <p:sp>
        <p:nvSpPr>
          <p:cNvPr id="10" name="長方形 9"/>
          <p:cNvSpPr/>
          <p:nvPr userDrawn="1"/>
        </p:nvSpPr>
        <p:spPr>
          <a:xfrm>
            <a:off x="7707084" y="0"/>
            <a:ext cx="54864" cy="6858000"/>
          </a:xfrm>
          <a:prstGeom prst="rect">
            <a:avLst/>
          </a:prstGeom>
          <a:ln>
            <a:noFill/>
          </a:ln>
          <a:effectLst>
            <a:outerShdw blurRad="25400" dist="25400" algn="t" rotWithShape="0">
              <a:schemeClr val="bg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dirty="0">
              <a:ea typeface="Meiryo UI" panose="020B0604030504040204" pitchFamily="50" charset="-128"/>
            </a:endParaRPr>
          </a:p>
        </p:txBody>
      </p:sp>
      <p:sp>
        <p:nvSpPr>
          <p:cNvPr id="11" name="長方形 10"/>
          <p:cNvSpPr/>
          <p:nvPr userDrawn="1"/>
        </p:nvSpPr>
        <p:spPr>
          <a:xfrm>
            <a:off x="7707084" y="0"/>
            <a:ext cx="54864" cy="6858000"/>
          </a:xfrm>
          <a:prstGeom prst="rect">
            <a:avLst/>
          </a:prstGeom>
          <a:ln>
            <a:noFill/>
          </a:ln>
          <a:effectLst>
            <a:innerShdw blurRad="25400" dist="12700" dir="108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dirty="0">
              <a:ea typeface="Meiryo UI" panose="020B0604030504040204" pitchFamily="50" charset="-128"/>
            </a:endParaRPr>
          </a:p>
        </p:txBody>
      </p:sp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229601" y="2514600"/>
            <a:ext cx="3474720" cy="1600200"/>
          </a:xfrm>
        </p:spPr>
        <p:txBody>
          <a:bodyPr anchor="b">
            <a:normAutofit/>
          </a:bodyPr>
          <a:lstStyle>
            <a:lvl1pPr latinLnBrk="0">
              <a:defRPr kumimoji="1" lang="ja-JP" sz="2400"/>
            </a:lvl1pPr>
          </a:lstStyle>
          <a:p>
            <a:r>
              <a:rPr kumimoji="1" lang="ja-JP" altLang="en-US"/>
              <a:t>マスター タイトルの書式設定</a:t>
            </a:r>
            <a:endParaRPr kumimoji="1" lang="ja-JP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790302" y="685800"/>
            <a:ext cx="6126480" cy="5486400"/>
          </a:xfrm>
        </p:spPr>
        <p:txBody>
          <a:bodyPr>
            <a:normAutofit/>
          </a:bodyPr>
          <a:lstStyle>
            <a:lvl1pPr latinLnBrk="0">
              <a:defRPr kumimoji="1" lang="ja-JP" sz="2000"/>
            </a:lvl1pPr>
            <a:lvl2pPr latinLnBrk="0">
              <a:defRPr kumimoji="1" lang="ja-JP" sz="1800"/>
            </a:lvl2pPr>
            <a:lvl3pPr latinLnBrk="0">
              <a:defRPr kumimoji="1" lang="ja-JP" sz="1600"/>
            </a:lvl3pPr>
            <a:lvl4pPr latinLnBrk="0">
              <a:defRPr kumimoji="1" lang="ja-JP" sz="1400"/>
            </a:lvl4pPr>
            <a:lvl5pPr latinLnBrk="0">
              <a:defRPr kumimoji="1" lang="ja-JP" sz="1400"/>
            </a:lvl5pPr>
            <a:lvl6pPr latinLnBrk="0">
              <a:defRPr kumimoji="1" lang="ja-JP" sz="2000"/>
            </a:lvl6pPr>
            <a:lvl7pPr latinLnBrk="0">
              <a:defRPr kumimoji="1" lang="ja-JP" sz="2000"/>
            </a:lvl7pPr>
            <a:lvl8pPr latinLnBrk="0">
              <a:defRPr kumimoji="1" lang="ja-JP" sz="2000"/>
            </a:lvl8pPr>
            <a:lvl9pPr latinLnBrk="0">
              <a:defRPr kumimoji="1" lang="ja-JP" sz="2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  <a:endParaRPr kumimoji="1" lang="ja-JP" dirty="0"/>
          </a:p>
        </p:txBody>
      </p:sp>
      <p:sp>
        <p:nvSpPr>
          <p:cNvPr id="4" name="テキスト プレースホルダー 3"/>
          <p:cNvSpPr>
            <a:spLocks noGrp="1"/>
          </p:cNvSpPr>
          <p:nvPr>
            <p:ph type="body" sz="half" idx="2"/>
          </p:nvPr>
        </p:nvSpPr>
        <p:spPr>
          <a:xfrm>
            <a:off x="8229600" y="4343400"/>
            <a:ext cx="3474720" cy="1188720"/>
          </a:xfrm>
        </p:spPr>
        <p:txBody>
          <a:bodyPr>
            <a:normAutofit/>
          </a:bodyPr>
          <a:lstStyle>
            <a:lvl1pPr marL="0" indent="0" latinLnBrk="0">
              <a:spcBef>
                <a:spcPts val="800"/>
              </a:spcBef>
              <a:buNone/>
              <a:defRPr kumimoji="1" lang="ja-JP" sz="1600"/>
            </a:lvl1pPr>
            <a:lvl2pPr marL="457200" indent="0" latinLnBrk="0">
              <a:buNone/>
              <a:defRPr kumimoji="1" lang="ja-JP" sz="1400"/>
            </a:lvl2pPr>
            <a:lvl3pPr marL="914400" indent="0" latinLnBrk="0">
              <a:buNone/>
              <a:defRPr kumimoji="1" lang="ja-JP" sz="1200"/>
            </a:lvl3pPr>
            <a:lvl4pPr marL="1371600" indent="0" latinLnBrk="0">
              <a:buNone/>
              <a:defRPr kumimoji="1" lang="ja-JP" sz="1000"/>
            </a:lvl4pPr>
            <a:lvl5pPr marL="1828800" indent="0" latinLnBrk="0">
              <a:buNone/>
              <a:defRPr kumimoji="1" lang="ja-JP" sz="1000"/>
            </a:lvl5pPr>
            <a:lvl6pPr marL="2286000" indent="0" latinLnBrk="0">
              <a:buNone/>
              <a:defRPr kumimoji="1" lang="ja-JP" sz="1000"/>
            </a:lvl6pPr>
            <a:lvl7pPr marL="2743200" indent="0" latinLnBrk="0">
              <a:buNone/>
              <a:defRPr kumimoji="1" lang="ja-JP" sz="1000"/>
            </a:lvl7pPr>
            <a:lvl8pPr marL="3200400" indent="0" latinLnBrk="0">
              <a:buNone/>
              <a:defRPr kumimoji="1" lang="ja-JP" sz="1000"/>
            </a:lvl8pPr>
            <a:lvl9pPr marL="3657600" indent="0" latinLnBrk="0">
              <a:buNone/>
              <a:defRPr kumimoji="1" lang="ja-JP"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kumimoji="1" lang="ja-JP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t>‹#›</a:t>
            </a:fld>
            <a:endParaRPr kumimoji="1" lang="ja-JP"/>
          </a:p>
        </p:txBody>
      </p:sp>
    </p:spTree>
    <p:extLst>
      <p:ext uri="{BB962C8B-B14F-4D97-AF65-F5344CB8AC3E}">
        <p14:creationId xmlns:p14="http://schemas.microsoft.com/office/powerpoint/2010/main" val="16673741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図 7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hidden">
          <a:xfrm>
            <a:off x="7753739" y="283"/>
            <a:ext cx="4435717" cy="6856286"/>
          </a:xfrm>
          <a:prstGeom prst="rect">
            <a:avLst/>
          </a:prstGeom>
        </p:spPr>
      </p:pic>
      <p:sp>
        <p:nvSpPr>
          <p:cNvPr id="9" name="長方形 8"/>
          <p:cNvSpPr/>
          <p:nvPr/>
        </p:nvSpPr>
        <p:spPr>
          <a:xfrm>
            <a:off x="7707084" y="0"/>
            <a:ext cx="54864" cy="6858000"/>
          </a:xfrm>
          <a:prstGeom prst="rect">
            <a:avLst/>
          </a:prstGeom>
          <a:ln>
            <a:noFill/>
          </a:ln>
          <a:effectLst>
            <a:outerShdw blurRad="25400" dist="25400" algn="t" rotWithShape="0">
              <a:schemeClr val="bg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dirty="0">
              <a:ea typeface="Meiryo UI" panose="020B0604030504040204" pitchFamily="50" charset="-128"/>
            </a:endParaRPr>
          </a:p>
        </p:txBody>
      </p:sp>
      <p:sp>
        <p:nvSpPr>
          <p:cNvPr id="10" name="長方形 9"/>
          <p:cNvSpPr/>
          <p:nvPr/>
        </p:nvSpPr>
        <p:spPr>
          <a:xfrm>
            <a:off x="7707084" y="0"/>
            <a:ext cx="54864" cy="6858000"/>
          </a:xfrm>
          <a:prstGeom prst="rect">
            <a:avLst/>
          </a:prstGeom>
          <a:ln>
            <a:noFill/>
          </a:ln>
          <a:effectLst>
            <a:innerShdw blurRad="25400" dist="12700" dir="108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dirty="0">
              <a:ea typeface="Meiryo UI" panose="020B0604030504040204" pitchFamily="50" charset="-128"/>
            </a:endParaRPr>
          </a:p>
        </p:txBody>
      </p:sp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229600" y="2514600"/>
            <a:ext cx="3474720" cy="1600200"/>
          </a:xfrm>
        </p:spPr>
        <p:txBody>
          <a:bodyPr anchor="b">
            <a:normAutofit/>
          </a:bodyPr>
          <a:lstStyle>
            <a:lvl1pPr latinLnBrk="0">
              <a:defRPr kumimoji="1" lang="ja-JP" sz="2400"/>
            </a:lvl1pPr>
          </a:lstStyle>
          <a:p>
            <a:r>
              <a:rPr kumimoji="1" lang="ja-JP" altLang="en-US"/>
              <a:t>マスター タイトルの書式設定</a:t>
            </a:r>
            <a:endParaRPr kumimoji="1" lang="ja-JP" dirty="0"/>
          </a:p>
        </p:txBody>
      </p:sp>
      <p:sp>
        <p:nvSpPr>
          <p:cNvPr id="3" name="図プレースホルダー 2"/>
          <p:cNvSpPr>
            <a:spLocks noGrp="1"/>
          </p:cNvSpPr>
          <p:nvPr>
            <p:ph type="pic" idx="1"/>
          </p:nvPr>
        </p:nvSpPr>
        <p:spPr>
          <a:xfrm>
            <a:off x="0" y="1325880"/>
            <a:ext cx="6858000" cy="4206240"/>
          </a:xfrm>
          <a:solidFill>
            <a:schemeClr val="bg2"/>
          </a:solidFill>
          <a:effectLst>
            <a:outerShdw blurRad="63500" sx="101000" sy="101000" algn="ctr" rotWithShape="0">
              <a:prstClr val="black">
                <a:alpha val="15000"/>
              </a:prstClr>
            </a:outerShdw>
          </a:effectLst>
        </p:spPr>
        <p:txBody>
          <a:bodyPr>
            <a:normAutofit/>
          </a:bodyPr>
          <a:lstStyle>
            <a:lvl1pPr marL="0" indent="0" algn="ctr" latinLnBrk="0">
              <a:buNone/>
              <a:defRPr kumimoji="1" lang="ja-JP" sz="2000"/>
            </a:lvl1pPr>
            <a:lvl2pPr marL="457200" indent="0" latinLnBrk="0">
              <a:buNone/>
              <a:defRPr kumimoji="1" lang="ja-JP" sz="2800"/>
            </a:lvl2pPr>
            <a:lvl3pPr marL="914400" indent="0" latinLnBrk="0">
              <a:buNone/>
              <a:defRPr kumimoji="1" lang="ja-JP" sz="2400"/>
            </a:lvl3pPr>
            <a:lvl4pPr marL="1371600" indent="0" latinLnBrk="0">
              <a:buNone/>
              <a:defRPr kumimoji="1" lang="ja-JP" sz="2000"/>
            </a:lvl4pPr>
            <a:lvl5pPr marL="1828800" indent="0" latinLnBrk="0">
              <a:buNone/>
              <a:defRPr kumimoji="1" lang="ja-JP" sz="2000"/>
            </a:lvl5pPr>
            <a:lvl6pPr marL="2286000" indent="0" latinLnBrk="0">
              <a:buNone/>
              <a:defRPr kumimoji="1" lang="ja-JP" sz="2000"/>
            </a:lvl6pPr>
            <a:lvl7pPr marL="2743200" indent="0" latinLnBrk="0">
              <a:buNone/>
              <a:defRPr kumimoji="1" lang="ja-JP" sz="2000"/>
            </a:lvl7pPr>
            <a:lvl8pPr marL="3200400" indent="0" latinLnBrk="0">
              <a:buNone/>
              <a:defRPr kumimoji="1" lang="ja-JP" sz="2000"/>
            </a:lvl8pPr>
            <a:lvl9pPr marL="3657600" indent="0" latinLnBrk="0">
              <a:buNone/>
              <a:defRPr kumimoji="1" lang="ja-JP" sz="2000"/>
            </a:lvl9pPr>
          </a:lstStyle>
          <a:p>
            <a:r>
              <a:rPr kumimoji="1" lang="ja-JP" altLang="en-US"/>
              <a:t>アイコンをクリックして図を追加</a:t>
            </a:r>
            <a:endParaRPr kumimoji="1" lang="ja-JP" dirty="0"/>
          </a:p>
        </p:txBody>
      </p:sp>
      <p:sp>
        <p:nvSpPr>
          <p:cNvPr id="4" name="テキスト プレースホルダー 3"/>
          <p:cNvSpPr>
            <a:spLocks noGrp="1"/>
          </p:cNvSpPr>
          <p:nvPr>
            <p:ph type="body" sz="half" idx="2"/>
          </p:nvPr>
        </p:nvSpPr>
        <p:spPr>
          <a:xfrm>
            <a:off x="8229600" y="4343400"/>
            <a:ext cx="3474720" cy="1188720"/>
          </a:xfrm>
        </p:spPr>
        <p:txBody>
          <a:bodyPr>
            <a:normAutofit/>
          </a:bodyPr>
          <a:lstStyle>
            <a:lvl1pPr marL="0" indent="0" latinLnBrk="0">
              <a:spcBef>
                <a:spcPts val="800"/>
              </a:spcBef>
              <a:buNone/>
              <a:defRPr kumimoji="1" lang="ja-JP" sz="1600"/>
            </a:lvl1pPr>
            <a:lvl2pPr marL="457200" indent="0" latinLnBrk="0">
              <a:buNone/>
              <a:defRPr kumimoji="1" lang="ja-JP" sz="1400"/>
            </a:lvl2pPr>
            <a:lvl3pPr marL="914400" indent="0" latinLnBrk="0">
              <a:buNone/>
              <a:defRPr kumimoji="1" lang="ja-JP" sz="1200"/>
            </a:lvl3pPr>
            <a:lvl4pPr marL="1371600" indent="0" latinLnBrk="0">
              <a:buNone/>
              <a:defRPr kumimoji="1" lang="ja-JP" sz="1000"/>
            </a:lvl4pPr>
            <a:lvl5pPr marL="1828800" indent="0" latinLnBrk="0">
              <a:buNone/>
              <a:defRPr kumimoji="1" lang="ja-JP" sz="1000"/>
            </a:lvl5pPr>
            <a:lvl6pPr marL="2286000" indent="0" latinLnBrk="0">
              <a:buNone/>
              <a:defRPr kumimoji="1" lang="ja-JP" sz="1000"/>
            </a:lvl6pPr>
            <a:lvl7pPr marL="2743200" indent="0" latinLnBrk="0">
              <a:buNone/>
              <a:defRPr kumimoji="1" lang="ja-JP" sz="1000"/>
            </a:lvl7pPr>
            <a:lvl8pPr marL="3200400" indent="0" latinLnBrk="0">
              <a:buNone/>
              <a:defRPr kumimoji="1" lang="ja-JP" sz="1000"/>
            </a:lvl8pPr>
            <a:lvl9pPr marL="3657600" indent="0" latinLnBrk="0">
              <a:buNone/>
              <a:defRPr kumimoji="1" lang="ja-JP"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kumimoji="1" lang="ja-JP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t>‹#›</a:t>
            </a:fld>
            <a:endParaRPr kumimoji="1" lang="ja-JP"/>
          </a:p>
        </p:txBody>
      </p:sp>
    </p:spTree>
    <p:extLst>
      <p:ext uri="{BB962C8B-B14F-4D97-AF65-F5344CB8AC3E}">
        <p14:creationId xmlns:p14="http://schemas.microsoft.com/office/powerpoint/2010/main" val="29772497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長方形 8"/>
          <p:cNvSpPr/>
          <p:nvPr userDrawn="1"/>
        </p:nvSpPr>
        <p:spPr>
          <a:xfrm>
            <a:off x="0" y="6257036"/>
            <a:ext cx="12192000" cy="54864"/>
          </a:xfrm>
          <a:prstGeom prst="rect">
            <a:avLst/>
          </a:prstGeom>
          <a:ln>
            <a:noFill/>
          </a:ln>
          <a:effectLst>
            <a:outerShdw blurRad="25400" dist="25400" dir="5400000" algn="t" rotWithShape="0">
              <a:schemeClr val="bg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dirty="0">
              <a:ea typeface="Meiryo UI" panose="020B0604030504040204" pitchFamily="50" charset="-128"/>
            </a:endParaRPr>
          </a:p>
        </p:txBody>
      </p:sp>
      <p:sp>
        <p:nvSpPr>
          <p:cNvPr id="2" name="タイトル プレースホルダー 1"/>
          <p:cNvSpPr>
            <a:spLocks noGrp="1"/>
          </p:cNvSpPr>
          <p:nvPr>
            <p:ph type="title"/>
          </p:nvPr>
        </p:nvSpPr>
        <p:spPr>
          <a:xfrm>
            <a:off x="1295400" y="381000"/>
            <a:ext cx="9601200" cy="11430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kumimoji="1" lang="ja-JP" dirty="0"/>
              <a:t>マスター タイトルのスタイルを編集するには、ここをクリック</a:t>
            </a:r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1295400" y="1828800"/>
            <a:ext cx="96012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dirty="0"/>
              <a:t>マスター テキストのスタイルを編集するには、ここをクリック</a:t>
            </a:r>
          </a:p>
          <a:p>
            <a:pPr lvl="1"/>
            <a:r>
              <a:rPr kumimoji="1" lang="ja-JP" dirty="0"/>
              <a:t>第 2 レベル</a:t>
            </a:r>
          </a:p>
          <a:p>
            <a:pPr lvl="2"/>
            <a:r>
              <a:rPr kumimoji="1" lang="ja-JP" dirty="0"/>
              <a:t>第 3 レベル</a:t>
            </a:r>
          </a:p>
          <a:p>
            <a:pPr lvl="3"/>
            <a:r>
              <a:rPr kumimoji="1" lang="ja-JP" dirty="0"/>
              <a:t>第 4 レベル</a:t>
            </a:r>
          </a:p>
          <a:p>
            <a:pPr lvl="4"/>
            <a:r>
              <a:rPr kumimoji="1" lang="ja-JP" dirty="0"/>
              <a:t>第 5 レベル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2"/>
          </p:nvPr>
        </p:nvSpPr>
        <p:spPr>
          <a:xfrm>
            <a:off x="8556170" y="6419462"/>
            <a:ext cx="1351383" cy="23890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latinLnBrk="0">
              <a:defRPr kumimoji="1" lang="ja-JP" sz="1000">
                <a:solidFill>
                  <a:schemeClr val="tx1"/>
                </a:solidFill>
                <a:ea typeface="Meiryo UI" panose="020B0604030504040204" pitchFamily="50" charset="-128"/>
              </a:defRPr>
            </a:lvl1pPr>
          </a:lstStyle>
          <a:p>
            <a:endParaRPr lang="ja-JP" altLang="en-US" dirty="0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3"/>
          </p:nvPr>
        </p:nvSpPr>
        <p:spPr>
          <a:xfrm>
            <a:off x="1295400" y="6419462"/>
            <a:ext cx="5181600" cy="23890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latinLnBrk="0">
              <a:defRPr kumimoji="1" lang="ja-JP" sz="1000">
                <a:solidFill>
                  <a:schemeClr val="tx1"/>
                </a:solidFill>
                <a:ea typeface="Meiryo UI" panose="020B0604030504040204" pitchFamily="50" charset="-128"/>
              </a:defRPr>
            </a:lvl1pPr>
          </a:lstStyle>
          <a:p>
            <a:endParaRPr lang="ja-JP" altLang="en-US" dirty="0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4"/>
          </p:nvPr>
        </p:nvSpPr>
        <p:spPr>
          <a:xfrm>
            <a:off x="10198358" y="6419462"/>
            <a:ext cx="698241" cy="23890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latinLnBrk="0">
              <a:defRPr kumimoji="1" lang="ja-JP" sz="1000">
                <a:solidFill>
                  <a:schemeClr val="tx1"/>
                </a:solidFill>
                <a:ea typeface="Meiryo UI" panose="020B0604030504040204" pitchFamily="50" charset="-128"/>
              </a:defRPr>
            </a:lvl1pPr>
          </a:lstStyle>
          <a:p>
            <a:fld id="{E31375A4-56A4-47D6-9801-1991572033F7}" type="slidenum">
              <a:rPr lang="en-US" altLang="ja-JP" smtClean="0"/>
              <a:pPr/>
              <a:t>‹#›</a:t>
            </a:fld>
            <a:endParaRPr lang="en-US" altLang="ja-JP" dirty="0"/>
          </a:p>
        </p:txBody>
      </p:sp>
      <p:sp>
        <p:nvSpPr>
          <p:cNvPr id="8" name="長方形 7"/>
          <p:cNvSpPr/>
          <p:nvPr userDrawn="1"/>
        </p:nvSpPr>
        <p:spPr>
          <a:xfrm>
            <a:off x="0" y="6257036"/>
            <a:ext cx="12192000" cy="54864"/>
          </a:xfrm>
          <a:prstGeom prst="rect">
            <a:avLst/>
          </a:prstGeom>
          <a:ln>
            <a:noFill/>
          </a:ln>
          <a:effectLst>
            <a:innerShdw blurRad="25400" dist="12700" dir="16200000">
              <a:schemeClr val="accent1">
                <a:lumMod val="50000"/>
                <a:alpha val="5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dirty="0">
              <a:ea typeface="Meiryo UI" panose="020B0604030504040204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9432598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lang="ja-JP" sz="2800" b="1" kern="1200" cap="all" baseline="0">
          <a:solidFill>
            <a:schemeClr val="accent1"/>
          </a:solidFill>
          <a:effectLst>
            <a:outerShdw blurRad="38100" dist="25400" dir="18900000" algn="bl" rotWithShape="0">
              <a:schemeClr val="bg1">
                <a:alpha val="80000"/>
              </a:schemeClr>
            </a:outerShdw>
          </a:effectLst>
          <a:latin typeface="+mj-lt"/>
          <a:ea typeface="Meiryo UI" panose="020B0604030504040204" pitchFamily="50" charset="-128"/>
          <a:cs typeface="+mj-cs"/>
        </a:defRPr>
      </a:lvl1pPr>
    </p:titleStyle>
    <p:bodyStyle>
      <a:lvl1pPr marL="274320" indent="-228600" algn="l" defTabSz="914400" rtl="0" eaLnBrk="1" latinLnBrk="0" hangingPunct="1">
        <a:lnSpc>
          <a:spcPct val="90000"/>
        </a:lnSpc>
        <a:spcBef>
          <a:spcPts val="1800"/>
        </a:spcBef>
        <a:buClr>
          <a:schemeClr val="accent1"/>
        </a:buClr>
        <a:buFont typeface="Arial" pitchFamily="34" charset="0"/>
        <a:buChar char="•"/>
        <a:defRPr kumimoji="1" lang="ja-JP" sz="2000" kern="1200">
          <a:solidFill>
            <a:schemeClr val="tx1"/>
          </a:solidFill>
          <a:latin typeface="+mn-lt"/>
          <a:ea typeface="Meiryo UI" panose="020B0604030504040204" pitchFamily="50" charset="-128"/>
          <a:cs typeface="+mn-cs"/>
        </a:defRPr>
      </a:lvl1pPr>
      <a:lvl2pPr marL="594360" indent="-228600" algn="l" defTabSz="914400" rtl="0" eaLnBrk="1" latinLnBrk="0" hangingPunct="1">
        <a:lnSpc>
          <a:spcPct val="90000"/>
        </a:lnSpc>
        <a:spcBef>
          <a:spcPts val="1000"/>
        </a:spcBef>
        <a:buClr>
          <a:schemeClr val="accent1"/>
        </a:buClr>
        <a:buFont typeface="Arial" pitchFamily="34" charset="0"/>
        <a:buChar char="•"/>
        <a:defRPr kumimoji="1" lang="ja-JP" sz="1800" kern="1200">
          <a:solidFill>
            <a:schemeClr val="tx1"/>
          </a:solidFill>
          <a:latin typeface="+mn-lt"/>
          <a:ea typeface="Meiryo UI" panose="020B0604030504040204" pitchFamily="50" charset="-128"/>
          <a:cs typeface="+mn-cs"/>
        </a:defRPr>
      </a:lvl2pPr>
      <a:lvl3pPr marL="91440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kumimoji="1" lang="ja-JP" sz="1600" kern="1200">
          <a:solidFill>
            <a:schemeClr val="tx1"/>
          </a:solidFill>
          <a:latin typeface="+mn-lt"/>
          <a:ea typeface="Meiryo UI" panose="020B0604030504040204" pitchFamily="50" charset="-128"/>
          <a:cs typeface="+mn-cs"/>
        </a:defRPr>
      </a:lvl3pPr>
      <a:lvl4pPr marL="123444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kumimoji="1" lang="ja-JP" sz="1400" kern="1200">
          <a:solidFill>
            <a:schemeClr val="tx1"/>
          </a:solidFill>
          <a:latin typeface="+mn-lt"/>
          <a:ea typeface="Meiryo UI" panose="020B0604030504040204" pitchFamily="50" charset="-128"/>
          <a:cs typeface="+mn-cs"/>
        </a:defRPr>
      </a:lvl4pPr>
      <a:lvl5pPr marL="155448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kumimoji="1" lang="ja-JP" sz="1400" kern="1200">
          <a:solidFill>
            <a:schemeClr val="tx1"/>
          </a:solidFill>
          <a:latin typeface="+mn-lt"/>
          <a:ea typeface="Meiryo UI" panose="020B0604030504040204" pitchFamily="50" charset="-128"/>
          <a:cs typeface="+mn-cs"/>
        </a:defRPr>
      </a:lvl5pPr>
      <a:lvl6pPr marL="182880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kumimoji="1" lang="ja-JP"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10312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kumimoji="1" lang="ja-JP"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37744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kumimoji="1" lang="ja-JP"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65176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kumimoji="1" lang="ja-JP"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kumimoji="1" lang="ja-JP"/>
      </a:defPPr>
      <a:lvl1pPr marL="0" algn="l" defTabSz="914400" rtl="0" eaLnBrk="1" latinLnBrk="0" hangingPunct="1">
        <a:defRPr kumimoji="1" lang="ja-JP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lang="ja-JP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lang="ja-JP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lang="ja-JP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lang="ja-JP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lang="ja-JP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lang="ja-JP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lang="ja-JP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lang="ja-JP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10" pos="38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hyperlink" Target="https://techplay.jp/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Relationship Id="rId6" Type="http://schemas.openxmlformats.org/officeDocument/2006/relationships/hyperlink" Target="https://atnd.org/" TargetMode="External"/><Relationship Id="rId5" Type="http://schemas.openxmlformats.org/officeDocument/2006/relationships/hyperlink" Target="https://manage.doorkeeper.jp/user/events" TargetMode="External"/><Relationship Id="rId4" Type="http://schemas.openxmlformats.org/officeDocument/2006/relationships/hyperlink" Target="https://connpass.com/dashboard/" TargetMode="Externa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hyperlink" Target="http://kosenconf.jp/" TargetMode="Externa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ja-JP" altLang="en-US" sz="6000" dirty="0"/>
              <a:t>高専カンファレンスについて</a:t>
            </a:r>
            <a:endParaRPr kumimoji="1" lang="ja-JP" sz="6000" dirty="0"/>
          </a:p>
        </p:txBody>
      </p:sp>
      <p:sp>
        <p:nvSpPr>
          <p:cNvPr id="3" name="サブタイトル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kumimoji="1" lang="ja-JP" altLang="en-US" sz="1800" dirty="0"/>
              <a:t>第</a:t>
            </a:r>
            <a:r>
              <a:rPr kumimoji="1" lang="en-US" altLang="ja-JP" sz="1800" dirty="0"/>
              <a:t>7654</a:t>
            </a:r>
            <a:r>
              <a:rPr kumimoji="1" lang="ja-JP" altLang="en-US" sz="1800" dirty="0"/>
              <a:t>回 津山高専 システム研究部 </a:t>
            </a:r>
            <a:r>
              <a:rPr kumimoji="1" lang="en-US" altLang="ja-JP" sz="1800" dirty="0"/>
              <a:t>LT</a:t>
            </a:r>
            <a:r>
              <a:rPr kumimoji="1" lang="ja-JP" altLang="en-US" sz="1800" dirty="0"/>
              <a:t>大会                                                                           企画：佐藤大先輩</a:t>
            </a:r>
            <a:endParaRPr kumimoji="1" lang="ja-JP" sz="1800" dirty="0"/>
          </a:p>
        </p:txBody>
      </p:sp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9D943D77-C4C1-4D3D-A60C-D413DFDE8C56}"/>
              </a:ext>
            </a:extLst>
          </p:cNvPr>
          <p:cNvSpPr txBox="1"/>
          <p:nvPr/>
        </p:nvSpPr>
        <p:spPr>
          <a:xfrm>
            <a:off x="8793018" y="301690"/>
            <a:ext cx="31341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dirty="0">
                <a:solidFill>
                  <a:schemeClr val="accent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情報システム系</a:t>
            </a:r>
            <a:r>
              <a:rPr kumimoji="1" lang="en-US" altLang="ja-JP" dirty="0">
                <a:solidFill>
                  <a:schemeClr val="accent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2</a:t>
            </a:r>
            <a:r>
              <a:rPr kumimoji="1" lang="ja-JP" altLang="en-US" dirty="0">
                <a:solidFill>
                  <a:schemeClr val="accent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年 末田貴一</a:t>
            </a:r>
          </a:p>
        </p:txBody>
      </p:sp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FC246D75-9FF5-4750-9585-02BBD0EB3EAF}"/>
              </a:ext>
            </a:extLst>
          </p:cNvPr>
          <p:cNvSpPr txBox="1"/>
          <p:nvPr/>
        </p:nvSpPr>
        <p:spPr>
          <a:xfrm>
            <a:off x="9332371" y="6488668"/>
            <a:ext cx="28596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dirty="0"/>
              <a:t>青地に白い鳥：</a:t>
            </a:r>
            <a:r>
              <a:rPr kumimoji="1" lang="en-US" altLang="ja-JP" dirty="0" err="1"/>
              <a:t>terfno_mai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532263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3004">
        <p:fade/>
      </p:transition>
    </mc:Choice>
    <mc:Fallback xmlns="">
      <p:transition spd="med" advTm="3004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E151A7BD-AC0F-4AD4-89B1-E2E654D50E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ja-JP" altLang="en-US" sz="6000" dirty="0"/>
              <a:t>高専カンファレンスとは</a:t>
            </a:r>
          </a:p>
        </p:txBody>
      </p:sp>
      <p:pic>
        <p:nvPicPr>
          <p:cNvPr id="3074" name="Picture 2" descr="運営陣がやりたい放題 適切に遂行 ">
            <a:extLst>
              <a:ext uri="{FF2B5EF4-FFF2-40B4-BE49-F238E27FC236}">
                <a16:creationId xmlns:a16="http://schemas.microsoft.com/office/drawing/2014/main" id="{98975B37-3F6A-4E01-9365-DA77E082B7F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3143" y="1843709"/>
            <a:ext cx="5620578" cy="42154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正方形/長方形 2">
            <a:extLst>
              <a:ext uri="{FF2B5EF4-FFF2-40B4-BE49-F238E27FC236}">
                <a16:creationId xmlns:a16="http://schemas.microsoft.com/office/drawing/2014/main" id="{1582C971-ED30-4783-8736-2DD56BC7779A}"/>
              </a:ext>
            </a:extLst>
          </p:cNvPr>
          <p:cNvSpPr/>
          <p:nvPr/>
        </p:nvSpPr>
        <p:spPr>
          <a:xfrm>
            <a:off x="6051473" y="5768873"/>
            <a:ext cx="614052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ja-JP" altLang="en-US" dirty="0"/>
              <a:t>https://www.slideshare.net/igaiga/kosenconf012hachinohe</a:t>
            </a:r>
          </a:p>
        </p:txBody>
      </p:sp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E2966772-DCD4-486B-AE4D-884D80200CF6}"/>
              </a:ext>
            </a:extLst>
          </p:cNvPr>
          <p:cNvSpPr txBox="1"/>
          <p:nvPr/>
        </p:nvSpPr>
        <p:spPr>
          <a:xfrm>
            <a:off x="6627303" y="2435087"/>
            <a:ext cx="498886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3200" dirty="0"/>
              <a:t>これ</a:t>
            </a:r>
            <a:r>
              <a:rPr kumimoji="1" lang="en-US" altLang="ja-JP" sz="3200" dirty="0"/>
              <a:t>is</a:t>
            </a:r>
            <a:r>
              <a:rPr kumimoji="1" lang="ja-JP" altLang="en-US" sz="3200" dirty="0"/>
              <a:t>高専カンファレンス</a:t>
            </a:r>
          </a:p>
        </p:txBody>
      </p:sp>
    </p:spTree>
    <p:extLst>
      <p:ext uri="{BB962C8B-B14F-4D97-AF65-F5344CB8AC3E}">
        <p14:creationId xmlns:p14="http://schemas.microsoft.com/office/powerpoint/2010/main" val="14186492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6345">
        <p:fade/>
      </p:transition>
    </mc:Choice>
    <mc:Fallback xmlns="">
      <p:transition spd="med" advTm="6345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1A43BAC0-42CB-4C6E-BD5E-C4795AF29C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ja-JP" altLang="en-US" sz="6000" dirty="0"/>
              <a:t>高専カンファレンスとは</a:t>
            </a:r>
          </a:p>
        </p:txBody>
      </p:sp>
      <p:sp>
        <p:nvSpPr>
          <p:cNvPr id="3" name="テキスト ボックス 2">
            <a:extLst>
              <a:ext uri="{FF2B5EF4-FFF2-40B4-BE49-F238E27FC236}">
                <a16:creationId xmlns:a16="http://schemas.microsoft.com/office/drawing/2014/main" id="{5E17F084-CB45-408B-95AE-D7EC0DA47A44}"/>
              </a:ext>
            </a:extLst>
          </p:cNvPr>
          <p:cNvSpPr txBox="1"/>
          <p:nvPr/>
        </p:nvSpPr>
        <p:spPr>
          <a:xfrm>
            <a:off x="1387018" y="2828835"/>
            <a:ext cx="9417963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7200" dirty="0"/>
              <a:t>プレゼン型技術勉強会</a:t>
            </a:r>
          </a:p>
        </p:txBody>
      </p:sp>
    </p:spTree>
    <p:extLst>
      <p:ext uri="{BB962C8B-B14F-4D97-AF65-F5344CB8AC3E}">
        <p14:creationId xmlns:p14="http://schemas.microsoft.com/office/powerpoint/2010/main" val="42162327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2938">
        <p:fade/>
      </p:transition>
    </mc:Choice>
    <mc:Fallback xmlns="">
      <p:transition spd="med" advTm="2938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08ACB05D-7696-4A99-A912-311E50824F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29600" y="2628900"/>
            <a:ext cx="3474720" cy="1600200"/>
          </a:xfrm>
        </p:spPr>
        <p:txBody>
          <a:bodyPr>
            <a:normAutofit/>
          </a:bodyPr>
          <a:lstStyle/>
          <a:p>
            <a:r>
              <a:rPr kumimoji="1" lang="ja-JP" altLang="en-US" sz="3600" dirty="0"/>
              <a:t>話すこと</a:t>
            </a:r>
          </a:p>
        </p:txBody>
      </p:sp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DF9DAC8D-FFE3-40C2-9238-A0EAA56A012B}"/>
              </a:ext>
            </a:extLst>
          </p:cNvPr>
          <p:cNvSpPr txBox="1"/>
          <p:nvPr/>
        </p:nvSpPr>
        <p:spPr>
          <a:xfrm>
            <a:off x="314034" y="1162546"/>
            <a:ext cx="6858000" cy="46166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kumimoji="1" lang="ja-JP" altLang="en-US" sz="2800" dirty="0"/>
              <a:t>注意</a:t>
            </a:r>
            <a:endParaRPr kumimoji="1" lang="en-US" altLang="ja-JP" sz="2800" dirty="0"/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kumimoji="1" lang="ja-JP" altLang="en-US" sz="2800" dirty="0"/>
              <a:t>高専カンファレンスとは</a:t>
            </a:r>
            <a:endParaRPr kumimoji="1" lang="en-US" altLang="ja-JP" sz="2800" dirty="0"/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kumimoji="1" lang="ja-JP" altLang="en-US" sz="2800" b="1" u="sng" dirty="0"/>
              <a:t>いつ開催してるの？</a:t>
            </a:r>
            <a:endParaRPr kumimoji="1" lang="en-US" altLang="ja-JP" sz="2800" b="1" u="sng" dirty="0"/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kumimoji="1" lang="ja-JP" altLang="en-US" sz="2800" dirty="0"/>
              <a:t>どこで開催してるの？</a:t>
            </a:r>
            <a:endParaRPr kumimoji="1" lang="en-US" altLang="ja-JP" sz="2800" dirty="0"/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kumimoji="1" lang="ja-JP" altLang="en-US" sz="2800" dirty="0"/>
              <a:t>だれが開催してるの？</a:t>
            </a:r>
            <a:endParaRPr kumimoji="1" lang="en-US" altLang="ja-JP" sz="2800" dirty="0"/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kumimoji="1" lang="ja-JP" altLang="en-US" sz="2800" dirty="0"/>
              <a:t>その他カンファレンスについて</a:t>
            </a:r>
            <a:endParaRPr kumimoji="1" lang="en-US" altLang="ja-JP" sz="2800" dirty="0"/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kumimoji="1" lang="ja-JP" altLang="en-US" sz="2800" dirty="0"/>
              <a:t>もっとカンファレンスに参戦しよう！</a:t>
            </a:r>
          </a:p>
        </p:txBody>
      </p:sp>
    </p:spTree>
    <p:extLst>
      <p:ext uri="{BB962C8B-B14F-4D97-AF65-F5344CB8AC3E}">
        <p14:creationId xmlns:p14="http://schemas.microsoft.com/office/powerpoint/2010/main" val="14913715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1714">
        <p:fade/>
      </p:transition>
    </mc:Choice>
    <mc:Fallback xmlns="">
      <p:transition spd="med" advTm="1714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6C3AA406-4BBA-4761-9959-5BB21FC3BA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ja-JP" altLang="en-US" sz="6000" dirty="0"/>
              <a:t>いつ開催してるの？</a:t>
            </a:r>
          </a:p>
        </p:txBody>
      </p:sp>
      <p:sp>
        <p:nvSpPr>
          <p:cNvPr id="3" name="テキスト ボックス 2">
            <a:extLst>
              <a:ext uri="{FF2B5EF4-FFF2-40B4-BE49-F238E27FC236}">
                <a16:creationId xmlns:a16="http://schemas.microsoft.com/office/drawing/2014/main" id="{C2242B9A-1C80-4590-AA8E-992357554827}"/>
              </a:ext>
            </a:extLst>
          </p:cNvPr>
          <p:cNvSpPr txBox="1"/>
          <p:nvPr/>
        </p:nvSpPr>
        <p:spPr>
          <a:xfrm>
            <a:off x="361096" y="3075057"/>
            <a:ext cx="1146980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4000" dirty="0"/>
              <a:t>毎回運営者が違うので時期，場所，共にバラバラ</a:t>
            </a:r>
          </a:p>
        </p:txBody>
      </p:sp>
    </p:spTree>
    <p:extLst>
      <p:ext uri="{BB962C8B-B14F-4D97-AF65-F5344CB8AC3E}">
        <p14:creationId xmlns:p14="http://schemas.microsoft.com/office/powerpoint/2010/main" val="27246262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1459">
        <p:fade/>
      </p:transition>
    </mc:Choice>
    <mc:Fallback xmlns="">
      <p:transition spd="med" advTm="1459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7A518025-4F34-42E4-8568-0C4B6DC681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ja-JP" altLang="en-US" sz="6000" dirty="0"/>
              <a:t>いつ開催してるの？</a:t>
            </a:r>
          </a:p>
        </p:txBody>
      </p:sp>
      <p:sp>
        <p:nvSpPr>
          <p:cNvPr id="3" name="テキスト ボックス 2">
            <a:extLst>
              <a:ext uri="{FF2B5EF4-FFF2-40B4-BE49-F238E27FC236}">
                <a16:creationId xmlns:a16="http://schemas.microsoft.com/office/drawing/2014/main" id="{3B802AA0-85EB-485A-AE21-1F1E0D918000}"/>
              </a:ext>
            </a:extLst>
          </p:cNvPr>
          <p:cNvSpPr txBox="1"/>
          <p:nvPr/>
        </p:nvSpPr>
        <p:spPr>
          <a:xfrm>
            <a:off x="942987" y="2890391"/>
            <a:ext cx="10306026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3200" dirty="0"/>
              <a:t>一番近いものだと，</a:t>
            </a:r>
            <a:r>
              <a:rPr kumimoji="1" lang="en-US" altLang="ja-JP" sz="3200" dirty="0"/>
              <a:t>3</a:t>
            </a:r>
            <a:r>
              <a:rPr kumimoji="1" lang="ja-JP" altLang="en-US" sz="3200" dirty="0"/>
              <a:t>月</a:t>
            </a:r>
            <a:r>
              <a:rPr kumimoji="1" lang="en-US" altLang="ja-JP" sz="3200" dirty="0"/>
              <a:t>17</a:t>
            </a:r>
            <a:r>
              <a:rPr kumimoji="1" lang="ja-JP" altLang="en-US" sz="3200" dirty="0"/>
              <a:t>日に宇部高専で開催される，</a:t>
            </a:r>
            <a:endParaRPr kumimoji="1" lang="en-US" altLang="ja-JP" sz="3200" dirty="0"/>
          </a:p>
          <a:p>
            <a:r>
              <a:rPr kumimoji="1" lang="ja-JP" altLang="en-US" sz="3200" dirty="0"/>
              <a:t>はすみさん率いる</a:t>
            </a:r>
            <a:r>
              <a:rPr kumimoji="1" lang="en-US" altLang="ja-JP" sz="3200" dirty="0"/>
              <a:t>”</a:t>
            </a:r>
            <a:r>
              <a:rPr lang="ja-JP" altLang="en-US" sz="3200" dirty="0"/>
              <a:t>高専カンファレンス</a:t>
            </a:r>
            <a:r>
              <a:rPr lang="en-US" altLang="ja-JP" sz="3200" dirty="0"/>
              <a:t>in</a:t>
            </a:r>
            <a:r>
              <a:rPr lang="ja-JP" altLang="en-US" sz="3200" dirty="0"/>
              <a:t>西京</a:t>
            </a:r>
            <a:r>
              <a:rPr lang="en-US" altLang="ja-JP" sz="3200" dirty="0"/>
              <a:t>”</a:t>
            </a:r>
            <a:r>
              <a:rPr lang="ja-JP" altLang="en-US" sz="3200" dirty="0"/>
              <a:t>！</a:t>
            </a:r>
            <a:endParaRPr kumimoji="1" lang="ja-JP" altLang="en-US" sz="3200" dirty="0"/>
          </a:p>
        </p:txBody>
      </p:sp>
    </p:spTree>
    <p:extLst>
      <p:ext uri="{BB962C8B-B14F-4D97-AF65-F5344CB8AC3E}">
        <p14:creationId xmlns:p14="http://schemas.microsoft.com/office/powerpoint/2010/main" val="1324736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2431">
        <p:fade/>
      </p:transition>
    </mc:Choice>
    <mc:Fallback xmlns="">
      <p:transition spd="med" advTm="2431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ポスター">
            <a:extLst>
              <a:ext uri="{FF2B5EF4-FFF2-40B4-BE49-F238E27FC236}">
                <a16:creationId xmlns:a16="http://schemas.microsoft.com/office/drawing/2014/main" id="{A623B90D-C3BD-47CC-B7F8-03951FB51B2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14750" y="61913"/>
            <a:ext cx="4762500" cy="67341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246742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2199">
        <p:fade/>
      </p:transition>
    </mc:Choice>
    <mc:Fallback xmlns="">
      <p:transition spd="med" advTm="2199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693BBD1C-7D80-40B0-85B9-E65179C059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ja-JP" altLang="en-US" sz="6000" dirty="0"/>
              <a:t>いつ開催してるの？</a:t>
            </a:r>
          </a:p>
        </p:txBody>
      </p:sp>
      <p:sp>
        <p:nvSpPr>
          <p:cNvPr id="3" name="テキスト ボックス 2">
            <a:extLst>
              <a:ext uri="{FF2B5EF4-FFF2-40B4-BE49-F238E27FC236}">
                <a16:creationId xmlns:a16="http://schemas.microsoft.com/office/drawing/2014/main" id="{2369D986-6FAA-44DC-AE6B-607A18980222}"/>
              </a:ext>
            </a:extLst>
          </p:cNvPr>
          <p:cNvSpPr txBox="1"/>
          <p:nvPr/>
        </p:nvSpPr>
        <p:spPr>
          <a:xfrm>
            <a:off x="925353" y="2705725"/>
            <a:ext cx="10341293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8800" dirty="0"/>
              <a:t>皆で行きましょう！</a:t>
            </a:r>
          </a:p>
        </p:txBody>
      </p:sp>
    </p:spTree>
    <p:extLst>
      <p:ext uri="{BB962C8B-B14F-4D97-AF65-F5344CB8AC3E}">
        <p14:creationId xmlns:p14="http://schemas.microsoft.com/office/powerpoint/2010/main" val="2237131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1004">
        <p:fade/>
      </p:transition>
    </mc:Choice>
    <mc:Fallback xmlns="">
      <p:transition spd="med" advTm="1004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08ACB05D-7696-4A99-A912-311E50824F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29600" y="2628900"/>
            <a:ext cx="3474720" cy="1600200"/>
          </a:xfrm>
        </p:spPr>
        <p:txBody>
          <a:bodyPr>
            <a:normAutofit/>
          </a:bodyPr>
          <a:lstStyle/>
          <a:p>
            <a:r>
              <a:rPr kumimoji="1" lang="ja-JP" altLang="en-US" sz="3600" dirty="0"/>
              <a:t>話すこと</a:t>
            </a:r>
          </a:p>
        </p:txBody>
      </p:sp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DF9DAC8D-FFE3-40C2-9238-A0EAA56A012B}"/>
              </a:ext>
            </a:extLst>
          </p:cNvPr>
          <p:cNvSpPr txBox="1"/>
          <p:nvPr/>
        </p:nvSpPr>
        <p:spPr>
          <a:xfrm>
            <a:off x="314034" y="1162546"/>
            <a:ext cx="6858000" cy="46166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kumimoji="1" lang="ja-JP" altLang="en-US" sz="2800" dirty="0"/>
              <a:t>注意</a:t>
            </a:r>
            <a:endParaRPr kumimoji="1" lang="en-US" altLang="ja-JP" sz="2800" dirty="0"/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kumimoji="1" lang="ja-JP" altLang="en-US" sz="2800" dirty="0"/>
              <a:t>高専カンファレンスとは</a:t>
            </a:r>
            <a:endParaRPr kumimoji="1" lang="en-US" altLang="ja-JP" sz="2800" dirty="0"/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kumimoji="1" lang="ja-JP" altLang="en-US" sz="2800" dirty="0"/>
              <a:t>いつ開催してるの？</a:t>
            </a:r>
            <a:endParaRPr kumimoji="1" lang="en-US" altLang="ja-JP" sz="2800" dirty="0"/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kumimoji="1" lang="ja-JP" altLang="en-US" sz="2800" b="1" u="sng" dirty="0"/>
              <a:t>どこで開催してるの？</a:t>
            </a:r>
            <a:endParaRPr kumimoji="1" lang="en-US" altLang="ja-JP" sz="2800" b="1" u="sng" dirty="0"/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kumimoji="1" lang="ja-JP" altLang="en-US" sz="2800" dirty="0"/>
              <a:t>だれが開催してるの？</a:t>
            </a:r>
            <a:endParaRPr kumimoji="1" lang="en-US" altLang="ja-JP" sz="2800" dirty="0"/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kumimoji="1" lang="ja-JP" altLang="en-US" sz="2800" dirty="0"/>
              <a:t>その他カンファレンスについて</a:t>
            </a:r>
            <a:endParaRPr kumimoji="1" lang="en-US" altLang="ja-JP" sz="2800" dirty="0"/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kumimoji="1" lang="ja-JP" altLang="en-US" sz="2800" dirty="0"/>
              <a:t>もっとカンファレンスに参戦しよう！</a:t>
            </a:r>
          </a:p>
        </p:txBody>
      </p:sp>
    </p:spTree>
    <p:extLst>
      <p:ext uri="{BB962C8B-B14F-4D97-AF65-F5344CB8AC3E}">
        <p14:creationId xmlns:p14="http://schemas.microsoft.com/office/powerpoint/2010/main" val="27289179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1030">
        <p:fade/>
      </p:transition>
    </mc:Choice>
    <mc:Fallback xmlns="">
      <p:transition spd="med" advTm="1030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693BBD1C-7D80-40B0-85B9-E65179C059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ja-JP" altLang="en-US" sz="6000" dirty="0"/>
              <a:t>どこで開催してるの？</a:t>
            </a:r>
          </a:p>
        </p:txBody>
      </p:sp>
      <p:sp>
        <p:nvSpPr>
          <p:cNvPr id="3" name="テキスト ボックス 2">
            <a:extLst>
              <a:ext uri="{FF2B5EF4-FFF2-40B4-BE49-F238E27FC236}">
                <a16:creationId xmlns:a16="http://schemas.microsoft.com/office/drawing/2014/main" id="{2369D986-6FAA-44DC-AE6B-607A18980222}"/>
              </a:ext>
            </a:extLst>
          </p:cNvPr>
          <p:cNvSpPr txBox="1"/>
          <p:nvPr/>
        </p:nvSpPr>
        <p:spPr>
          <a:xfrm>
            <a:off x="925353" y="2099438"/>
            <a:ext cx="9879628" cy="34163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5400" dirty="0"/>
              <a:t>先程同様毎回運営者が違うので</a:t>
            </a:r>
            <a:endParaRPr kumimoji="1" lang="en-US" altLang="ja-JP" sz="5400" dirty="0"/>
          </a:p>
          <a:p>
            <a:r>
              <a:rPr kumimoji="1" lang="ja-JP" altLang="en-US" sz="5400" dirty="0"/>
              <a:t>場所もバラバラです．</a:t>
            </a:r>
            <a:endParaRPr kumimoji="1" lang="en-US" altLang="ja-JP" sz="5400" dirty="0"/>
          </a:p>
          <a:p>
            <a:r>
              <a:rPr kumimoji="1" lang="ja-JP" altLang="en-US" sz="5400" dirty="0"/>
              <a:t>近いところに行きましょう！</a:t>
            </a:r>
            <a:endParaRPr kumimoji="1" lang="en-US" altLang="ja-JP" sz="5400" dirty="0"/>
          </a:p>
          <a:p>
            <a:r>
              <a:rPr kumimoji="1" lang="en-US" altLang="ja-JP" sz="5400" dirty="0"/>
              <a:t>(</a:t>
            </a:r>
            <a:r>
              <a:rPr kumimoji="1" lang="ja-JP" altLang="en-US" sz="5400" dirty="0"/>
              <a:t>遠くてもヨシ</a:t>
            </a:r>
            <a:r>
              <a:rPr kumimoji="1" lang="en-US" altLang="ja-JP" sz="5400" dirty="0"/>
              <a:t>)</a:t>
            </a:r>
            <a:endParaRPr kumimoji="1" lang="ja-JP" altLang="en-US" sz="5400" dirty="0"/>
          </a:p>
        </p:txBody>
      </p:sp>
    </p:spTree>
    <p:extLst>
      <p:ext uri="{BB962C8B-B14F-4D97-AF65-F5344CB8AC3E}">
        <p14:creationId xmlns:p14="http://schemas.microsoft.com/office/powerpoint/2010/main" val="37479484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1333">
        <p:fade/>
      </p:transition>
    </mc:Choice>
    <mc:Fallback xmlns="">
      <p:transition spd="med" advTm="1333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08ACB05D-7696-4A99-A912-311E50824F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29600" y="2628900"/>
            <a:ext cx="3474720" cy="1600200"/>
          </a:xfrm>
        </p:spPr>
        <p:txBody>
          <a:bodyPr>
            <a:normAutofit/>
          </a:bodyPr>
          <a:lstStyle/>
          <a:p>
            <a:r>
              <a:rPr kumimoji="1" lang="ja-JP" altLang="en-US" sz="3600" dirty="0"/>
              <a:t>話すこと</a:t>
            </a:r>
          </a:p>
        </p:txBody>
      </p:sp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DF9DAC8D-FFE3-40C2-9238-A0EAA56A012B}"/>
              </a:ext>
            </a:extLst>
          </p:cNvPr>
          <p:cNvSpPr txBox="1"/>
          <p:nvPr/>
        </p:nvSpPr>
        <p:spPr>
          <a:xfrm>
            <a:off x="314034" y="1162546"/>
            <a:ext cx="6858000" cy="46166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kumimoji="1" lang="ja-JP" altLang="en-US" sz="2800" dirty="0"/>
              <a:t>注意</a:t>
            </a:r>
            <a:endParaRPr kumimoji="1" lang="en-US" altLang="ja-JP" sz="2800" dirty="0"/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kumimoji="1" lang="ja-JP" altLang="en-US" sz="2800" dirty="0"/>
              <a:t>高専カンファレンスとは</a:t>
            </a:r>
            <a:endParaRPr kumimoji="1" lang="en-US" altLang="ja-JP" sz="2800" dirty="0"/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kumimoji="1" lang="ja-JP" altLang="en-US" sz="2800" dirty="0"/>
              <a:t>いつ開催してるの？</a:t>
            </a:r>
            <a:endParaRPr kumimoji="1" lang="en-US" altLang="ja-JP" sz="2800" dirty="0"/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kumimoji="1" lang="ja-JP" altLang="en-US" sz="2800" dirty="0"/>
              <a:t>どこで開催してるの？</a:t>
            </a:r>
            <a:endParaRPr kumimoji="1" lang="en-US" altLang="ja-JP" sz="2800" dirty="0"/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kumimoji="1" lang="ja-JP" altLang="en-US" sz="2800" b="1" u="sng" dirty="0"/>
              <a:t>だれが開催してるの？</a:t>
            </a:r>
            <a:endParaRPr kumimoji="1" lang="en-US" altLang="ja-JP" sz="2800" b="1" u="sng" dirty="0"/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kumimoji="1" lang="ja-JP" altLang="en-US" sz="2800" dirty="0"/>
              <a:t>その他カンファレンスについて</a:t>
            </a:r>
            <a:endParaRPr kumimoji="1" lang="en-US" altLang="ja-JP" sz="2800" dirty="0"/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kumimoji="1" lang="ja-JP" altLang="en-US" sz="2800" dirty="0"/>
              <a:t>もっとカンファレンスに参戦しよう！</a:t>
            </a:r>
          </a:p>
        </p:txBody>
      </p:sp>
    </p:spTree>
    <p:extLst>
      <p:ext uri="{BB962C8B-B14F-4D97-AF65-F5344CB8AC3E}">
        <p14:creationId xmlns:p14="http://schemas.microsoft.com/office/powerpoint/2010/main" val="37656909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558">
        <p:fade/>
      </p:transition>
    </mc:Choice>
    <mc:Fallback xmlns="">
      <p:transition spd="med" advTm="558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783454E3-9332-4C3C-A9F6-EFA6CA183B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ja-JP" altLang="en-US" sz="7200" dirty="0"/>
              <a:t>自己紹介</a:t>
            </a:r>
          </a:p>
        </p:txBody>
      </p:sp>
      <p:sp>
        <p:nvSpPr>
          <p:cNvPr id="3" name="テキスト ボックス 2">
            <a:extLst>
              <a:ext uri="{FF2B5EF4-FFF2-40B4-BE49-F238E27FC236}">
                <a16:creationId xmlns:a16="http://schemas.microsoft.com/office/drawing/2014/main" id="{20BBEC51-0FC3-47BC-8466-49498D9721CF}"/>
              </a:ext>
            </a:extLst>
          </p:cNvPr>
          <p:cNvSpPr txBox="1"/>
          <p:nvPr/>
        </p:nvSpPr>
        <p:spPr>
          <a:xfrm>
            <a:off x="434033" y="2499792"/>
            <a:ext cx="11323934" cy="18620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11500" dirty="0"/>
              <a:t>2</a:t>
            </a:r>
            <a:r>
              <a:rPr kumimoji="1" lang="ja-JP" altLang="en-US" sz="11500" dirty="0"/>
              <a:t>年生の末田です</a:t>
            </a:r>
          </a:p>
        </p:txBody>
      </p:sp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A98A12EC-9CFD-4A47-889D-46A336424685}"/>
              </a:ext>
            </a:extLst>
          </p:cNvPr>
          <p:cNvSpPr txBox="1"/>
          <p:nvPr/>
        </p:nvSpPr>
        <p:spPr>
          <a:xfrm>
            <a:off x="7621555" y="4640424"/>
            <a:ext cx="4493538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400" dirty="0"/>
              <a:t>好きなもの：グラボとトランプ</a:t>
            </a:r>
            <a:endParaRPr kumimoji="1" lang="en-US" altLang="ja-JP" sz="2400" dirty="0"/>
          </a:p>
          <a:p>
            <a:r>
              <a:rPr kumimoji="1" lang="ja-JP" altLang="en-US" sz="2400" dirty="0"/>
              <a:t>嫌いなもの：きのこ</a:t>
            </a:r>
            <a:endParaRPr kumimoji="1" lang="en-US" altLang="ja-JP" sz="2400" dirty="0"/>
          </a:p>
          <a:p>
            <a:r>
              <a:rPr kumimoji="1" lang="ja-JP" altLang="en-US" sz="2400" dirty="0"/>
              <a:t>もらうと嬉しいもの：魔剤</a:t>
            </a:r>
            <a:endParaRPr kumimoji="1" lang="en-US" altLang="ja-JP" sz="2400" dirty="0"/>
          </a:p>
          <a:p>
            <a:r>
              <a:rPr kumimoji="1" lang="ja-JP" altLang="en-US" sz="2400" dirty="0"/>
              <a:t>青地に白い鳥：</a:t>
            </a:r>
            <a:r>
              <a:rPr kumimoji="1" lang="en-US" altLang="ja-JP" sz="2400" dirty="0" err="1"/>
              <a:t>terfno_mai</a:t>
            </a:r>
            <a:endParaRPr kumimoji="1" lang="ja-JP" altLang="en-US" sz="2400" dirty="0"/>
          </a:p>
        </p:txBody>
      </p:sp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F594CABE-4455-457D-838F-78A89199E479}"/>
              </a:ext>
            </a:extLst>
          </p:cNvPr>
          <p:cNvSpPr txBox="1"/>
          <p:nvPr/>
        </p:nvSpPr>
        <p:spPr>
          <a:xfrm>
            <a:off x="9332371" y="6488668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4014510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2821">
        <p:fade/>
      </p:transition>
    </mc:Choice>
    <mc:Fallback xmlns="">
      <p:transition spd="med" advTm="2821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テキスト ボックス 2">
            <a:extLst>
              <a:ext uri="{FF2B5EF4-FFF2-40B4-BE49-F238E27FC236}">
                <a16:creationId xmlns:a16="http://schemas.microsoft.com/office/drawing/2014/main" id="{2369D986-6FAA-44DC-AE6B-607A18980222}"/>
              </a:ext>
            </a:extLst>
          </p:cNvPr>
          <p:cNvSpPr txBox="1"/>
          <p:nvPr/>
        </p:nvSpPr>
        <p:spPr>
          <a:xfrm>
            <a:off x="463689" y="1983361"/>
            <a:ext cx="11264622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ja-JP" altLang="en-US" sz="4800" dirty="0"/>
              <a:t>有志の高専生や関係者が運営しています</a:t>
            </a:r>
            <a:endParaRPr kumimoji="1" lang="en-US" altLang="ja-JP" sz="4800" dirty="0"/>
          </a:p>
          <a:p>
            <a:pPr algn="ctr"/>
            <a:endParaRPr kumimoji="1" lang="en-US" altLang="ja-JP" sz="4800" dirty="0"/>
          </a:p>
          <a:p>
            <a:pPr algn="ctr"/>
            <a:r>
              <a:rPr kumimoji="1" lang="ja-JP" altLang="en-US" sz="4800" dirty="0" err="1"/>
              <a:t>らりょすさんも</a:t>
            </a:r>
            <a:r>
              <a:rPr kumimoji="1" lang="ja-JP" altLang="en-US" sz="4800" dirty="0"/>
              <a:t>運営経験があるはず</a:t>
            </a:r>
          </a:p>
        </p:txBody>
      </p:sp>
      <p:sp>
        <p:nvSpPr>
          <p:cNvPr id="6" name="タイトル 5">
            <a:extLst>
              <a:ext uri="{FF2B5EF4-FFF2-40B4-BE49-F238E27FC236}">
                <a16:creationId xmlns:a16="http://schemas.microsoft.com/office/drawing/2014/main" id="{15E188E2-EEE5-446D-80C9-9749E88680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5400" y="381000"/>
            <a:ext cx="9601200" cy="1143000"/>
          </a:xfrm>
        </p:spPr>
        <p:txBody>
          <a:bodyPr>
            <a:normAutofit/>
          </a:bodyPr>
          <a:lstStyle/>
          <a:p>
            <a:r>
              <a:rPr lang="ja-JP" altLang="en-US" sz="6000" dirty="0"/>
              <a:t>だれが開催してるの？</a:t>
            </a:r>
          </a:p>
        </p:txBody>
      </p:sp>
    </p:spTree>
    <p:extLst>
      <p:ext uri="{BB962C8B-B14F-4D97-AF65-F5344CB8AC3E}">
        <p14:creationId xmlns:p14="http://schemas.microsoft.com/office/powerpoint/2010/main" val="2283533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944">
        <p:fade/>
      </p:transition>
    </mc:Choice>
    <mc:Fallback xmlns="">
      <p:transition spd="med" advTm="944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F59343B7-A9A3-43B2-AB9C-6CF9DF265C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ja-JP" altLang="en-US" sz="6000" dirty="0"/>
              <a:t>だれが開催してるの？</a:t>
            </a:r>
          </a:p>
        </p:txBody>
      </p:sp>
      <p:sp>
        <p:nvSpPr>
          <p:cNvPr id="3" name="テキスト ボックス 2">
            <a:extLst>
              <a:ext uri="{FF2B5EF4-FFF2-40B4-BE49-F238E27FC236}">
                <a16:creationId xmlns:a16="http://schemas.microsoft.com/office/drawing/2014/main" id="{B936C893-49E0-4A00-9A26-FDE0DED0A8D0}"/>
              </a:ext>
            </a:extLst>
          </p:cNvPr>
          <p:cNvSpPr txBox="1"/>
          <p:nvPr/>
        </p:nvSpPr>
        <p:spPr>
          <a:xfrm>
            <a:off x="1103243" y="2226365"/>
            <a:ext cx="9514143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3600" dirty="0"/>
              <a:t>2012</a:t>
            </a:r>
            <a:r>
              <a:rPr kumimoji="1" lang="ja-JP" altLang="en-US" sz="3600" dirty="0"/>
              <a:t>年に津山で最初の高専カンファレンス</a:t>
            </a:r>
            <a:endParaRPr kumimoji="1" lang="en-US" altLang="ja-JP" sz="3600" dirty="0"/>
          </a:p>
          <a:p>
            <a:r>
              <a:rPr kumimoji="1" lang="en-US" altLang="ja-JP" sz="3600" dirty="0"/>
              <a:t>2015</a:t>
            </a:r>
            <a:r>
              <a:rPr kumimoji="1" lang="ja-JP" altLang="en-US" sz="3600" dirty="0"/>
              <a:t>年に津山で二回目の高専カンファレンス</a:t>
            </a:r>
            <a:endParaRPr kumimoji="1" lang="en-US" altLang="ja-JP" sz="3600" dirty="0"/>
          </a:p>
          <a:p>
            <a:endParaRPr kumimoji="1" lang="en-US" altLang="ja-JP" sz="3600" dirty="0"/>
          </a:p>
          <a:p>
            <a:r>
              <a:rPr kumimoji="1" lang="ja-JP" altLang="en-US" sz="3600" dirty="0"/>
              <a:t>次は！？</a:t>
            </a:r>
          </a:p>
        </p:txBody>
      </p:sp>
    </p:spTree>
    <p:extLst>
      <p:ext uri="{BB962C8B-B14F-4D97-AF65-F5344CB8AC3E}">
        <p14:creationId xmlns:p14="http://schemas.microsoft.com/office/powerpoint/2010/main" val="19077600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1214">
        <p:fade/>
      </p:transition>
    </mc:Choice>
    <mc:Fallback xmlns="">
      <p:transition spd="med" advTm="1214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28B6B125-4687-4B9F-A428-925B193474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ja-JP" altLang="en-US" sz="6000" dirty="0"/>
              <a:t>だれが開催してるの？</a:t>
            </a:r>
          </a:p>
        </p:txBody>
      </p:sp>
      <p:sp>
        <p:nvSpPr>
          <p:cNvPr id="3" name="テキスト ボックス 2">
            <a:extLst>
              <a:ext uri="{FF2B5EF4-FFF2-40B4-BE49-F238E27FC236}">
                <a16:creationId xmlns:a16="http://schemas.microsoft.com/office/drawing/2014/main" id="{0D5587C0-A58A-49D5-A0E3-C46B650D1E39}"/>
              </a:ext>
            </a:extLst>
          </p:cNvPr>
          <p:cNvSpPr txBox="1"/>
          <p:nvPr/>
        </p:nvSpPr>
        <p:spPr>
          <a:xfrm>
            <a:off x="803525" y="2705725"/>
            <a:ext cx="10584949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8800" dirty="0"/>
              <a:t>2018</a:t>
            </a:r>
            <a:r>
              <a:rPr kumimoji="1" lang="ja-JP" altLang="en-US" sz="8800" dirty="0"/>
              <a:t>年なのでは！？</a:t>
            </a:r>
          </a:p>
        </p:txBody>
      </p:sp>
    </p:spTree>
    <p:extLst>
      <p:ext uri="{BB962C8B-B14F-4D97-AF65-F5344CB8AC3E}">
        <p14:creationId xmlns:p14="http://schemas.microsoft.com/office/powerpoint/2010/main" val="23770469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290">
        <p:fade/>
      </p:transition>
    </mc:Choice>
    <mc:Fallback xmlns="">
      <p:transition spd="med" advTm="290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08ACB05D-7696-4A99-A912-311E50824F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29600" y="2628900"/>
            <a:ext cx="3474720" cy="1600200"/>
          </a:xfrm>
        </p:spPr>
        <p:txBody>
          <a:bodyPr>
            <a:normAutofit/>
          </a:bodyPr>
          <a:lstStyle/>
          <a:p>
            <a:r>
              <a:rPr kumimoji="1" lang="ja-JP" altLang="en-US" sz="3600" dirty="0"/>
              <a:t>話すこと</a:t>
            </a:r>
          </a:p>
        </p:txBody>
      </p:sp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DF9DAC8D-FFE3-40C2-9238-A0EAA56A012B}"/>
              </a:ext>
            </a:extLst>
          </p:cNvPr>
          <p:cNvSpPr txBox="1"/>
          <p:nvPr/>
        </p:nvSpPr>
        <p:spPr>
          <a:xfrm>
            <a:off x="314034" y="1162546"/>
            <a:ext cx="6858000" cy="46166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kumimoji="1" lang="ja-JP" altLang="en-US" sz="2800" dirty="0"/>
              <a:t>注意</a:t>
            </a:r>
            <a:endParaRPr kumimoji="1" lang="en-US" altLang="ja-JP" sz="2800" dirty="0"/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kumimoji="1" lang="ja-JP" altLang="en-US" sz="2800" dirty="0"/>
              <a:t>高専カンファレンスとは</a:t>
            </a:r>
            <a:endParaRPr kumimoji="1" lang="en-US" altLang="ja-JP" sz="2800" dirty="0"/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kumimoji="1" lang="ja-JP" altLang="en-US" sz="2800" dirty="0"/>
              <a:t>いつ開催してるの？</a:t>
            </a:r>
            <a:endParaRPr kumimoji="1" lang="en-US" altLang="ja-JP" sz="2800" dirty="0"/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kumimoji="1" lang="ja-JP" altLang="en-US" sz="2800" dirty="0"/>
              <a:t>どこで開催してるの？</a:t>
            </a:r>
            <a:endParaRPr kumimoji="1" lang="en-US" altLang="ja-JP" sz="2800" dirty="0"/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kumimoji="1" lang="ja-JP" altLang="en-US" sz="2800" dirty="0"/>
              <a:t>だれが開催してるの？</a:t>
            </a:r>
            <a:endParaRPr kumimoji="1" lang="en-US" altLang="ja-JP" sz="2800" dirty="0"/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kumimoji="1" lang="ja-JP" altLang="en-US" sz="2800" b="1" u="sng" dirty="0"/>
              <a:t>その他カンファレンスについて</a:t>
            </a:r>
            <a:endParaRPr kumimoji="1" lang="en-US" altLang="ja-JP" sz="2800" b="1" u="sng" dirty="0"/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kumimoji="1" lang="ja-JP" altLang="en-US" sz="2800" dirty="0"/>
              <a:t>もっとカンファレンスに参戦しよう！</a:t>
            </a:r>
          </a:p>
        </p:txBody>
      </p:sp>
    </p:spTree>
    <p:extLst>
      <p:ext uri="{BB962C8B-B14F-4D97-AF65-F5344CB8AC3E}">
        <p14:creationId xmlns:p14="http://schemas.microsoft.com/office/powerpoint/2010/main" val="29314569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1966">
        <p:fade/>
      </p:transition>
    </mc:Choice>
    <mc:Fallback xmlns="">
      <p:transition spd="med" advTm="1966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7149D5F8-F032-4241-83BA-BF67B9B625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ja-JP" altLang="en-US" sz="6000" dirty="0"/>
              <a:t>その他カンファレンス</a:t>
            </a:r>
          </a:p>
        </p:txBody>
      </p:sp>
      <p:sp>
        <p:nvSpPr>
          <p:cNvPr id="3" name="テキスト ボックス 2">
            <a:extLst>
              <a:ext uri="{FF2B5EF4-FFF2-40B4-BE49-F238E27FC236}">
                <a16:creationId xmlns:a16="http://schemas.microsoft.com/office/drawing/2014/main" id="{86AD4D3F-CC98-429C-A8C6-248029AABDA7}"/>
              </a:ext>
            </a:extLst>
          </p:cNvPr>
          <p:cNvSpPr txBox="1"/>
          <p:nvPr/>
        </p:nvSpPr>
        <p:spPr>
          <a:xfrm>
            <a:off x="0" y="2551837"/>
            <a:ext cx="12187952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ja-JP" altLang="en-US" sz="3600" dirty="0"/>
              <a:t>高専カンファレンス以外にも</a:t>
            </a:r>
            <a:endParaRPr kumimoji="1" lang="en-US" altLang="ja-JP" sz="3600" dirty="0"/>
          </a:p>
          <a:p>
            <a:pPr algn="ctr"/>
            <a:r>
              <a:rPr kumimoji="1" lang="ja-JP" altLang="en-US" sz="3600" dirty="0"/>
              <a:t>様々なカンファレンスが開催されている．</a:t>
            </a:r>
            <a:endParaRPr kumimoji="1" lang="en-US" altLang="ja-JP" sz="3600" dirty="0"/>
          </a:p>
          <a:p>
            <a:pPr algn="ctr"/>
            <a:endParaRPr kumimoji="1" lang="en-US" altLang="ja-JP" sz="3600" dirty="0"/>
          </a:p>
          <a:p>
            <a:pPr algn="ctr"/>
            <a:r>
              <a:rPr kumimoji="1" lang="ja-JP" altLang="en-US" sz="3600" dirty="0"/>
              <a:t>いろんなカンファレンスに参加して知見を広げましょう！</a:t>
            </a:r>
          </a:p>
        </p:txBody>
      </p:sp>
    </p:spTree>
    <p:extLst>
      <p:ext uri="{BB962C8B-B14F-4D97-AF65-F5344CB8AC3E}">
        <p14:creationId xmlns:p14="http://schemas.microsoft.com/office/powerpoint/2010/main" val="39357040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1028">
        <p:fade/>
      </p:transition>
    </mc:Choice>
    <mc:Fallback xmlns="">
      <p:transition spd="med" advTm="1028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08ACB05D-7696-4A99-A912-311E50824F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29600" y="2628900"/>
            <a:ext cx="3474720" cy="1600200"/>
          </a:xfrm>
        </p:spPr>
        <p:txBody>
          <a:bodyPr>
            <a:normAutofit/>
          </a:bodyPr>
          <a:lstStyle/>
          <a:p>
            <a:r>
              <a:rPr kumimoji="1" lang="ja-JP" altLang="en-US" sz="3600" dirty="0"/>
              <a:t>話すこと</a:t>
            </a:r>
          </a:p>
        </p:txBody>
      </p:sp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DF9DAC8D-FFE3-40C2-9238-A0EAA56A012B}"/>
              </a:ext>
            </a:extLst>
          </p:cNvPr>
          <p:cNvSpPr txBox="1"/>
          <p:nvPr/>
        </p:nvSpPr>
        <p:spPr>
          <a:xfrm>
            <a:off x="314034" y="1162546"/>
            <a:ext cx="6858000" cy="46166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kumimoji="1" lang="ja-JP" altLang="en-US" sz="2800" dirty="0"/>
              <a:t>注意</a:t>
            </a:r>
            <a:endParaRPr kumimoji="1" lang="en-US" altLang="ja-JP" sz="2800" dirty="0"/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kumimoji="1" lang="ja-JP" altLang="en-US" sz="2800" dirty="0"/>
              <a:t>高専カンファレンスとは</a:t>
            </a:r>
            <a:endParaRPr kumimoji="1" lang="en-US" altLang="ja-JP" sz="2800" dirty="0"/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kumimoji="1" lang="ja-JP" altLang="en-US" sz="2800" dirty="0"/>
              <a:t>いつ開催してるの？</a:t>
            </a:r>
            <a:endParaRPr kumimoji="1" lang="en-US" altLang="ja-JP" sz="2800" dirty="0"/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kumimoji="1" lang="ja-JP" altLang="en-US" sz="2800" dirty="0"/>
              <a:t>どこで開催してるの？</a:t>
            </a:r>
            <a:endParaRPr kumimoji="1" lang="en-US" altLang="ja-JP" sz="2800" dirty="0"/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kumimoji="1" lang="ja-JP" altLang="en-US" sz="2800" dirty="0"/>
              <a:t>だれが開催してるの？</a:t>
            </a:r>
            <a:endParaRPr kumimoji="1" lang="en-US" altLang="ja-JP" sz="2800" dirty="0"/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kumimoji="1" lang="ja-JP" altLang="en-US" sz="2800" dirty="0"/>
              <a:t>その他カンファレンスについて</a:t>
            </a:r>
            <a:endParaRPr kumimoji="1" lang="en-US" altLang="ja-JP" sz="2800" dirty="0"/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kumimoji="1" lang="ja-JP" altLang="en-US" sz="2800" b="1" u="sng" dirty="0"/>
              <a:t>もっとカンファレンスに参戦しよう！</a:t>
            </a:r>
          </a:p>
        </p:txBody>
      </p:sp>
    </p:spTree>
    <p:extLst>
      <p:ext uri="{BB962C8B-B14F-4D97-AF65-F5344CB8AC3E}">
        <p14:creationId xmlns:p14="http://schemas.microsoft.com/office/powerpoint/2010/main" val="35838823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1282">
        <p:fade/>
      </p:transition>
    </mc:Choice>
    <mc:Fallback xmlns="">
      <p:transition spd="med" advTm="1282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7149D5F8-F032-4241-83BA-BF67B9B625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kumimoji="1" lang="ja-JP" altLang="en-US" sz="6000" dirty="0"/>
              <a:t>もっとカンファレンスに参加しよう</a:t>
            </a:r>
          </a:p>
        </p:txBody>
      </p:sp>
      <p:sp>
        <p:nvSpPr>
          <p:cNvPr id="3" name="テキスト ボックス 2">
            <a:extLst>
              <a:ext uri="{FF2B5EF4-FFF2-40B4-BE49-F238E27FC236}">
                <a16:creationId xmlns:a16="http://schemas.microsoft.com/office/drawing/2014/main" id="{86AD4D3F-CC98-429C-A8C6-248029AABDA7}"/>
              </a:ext>
            </a:extLst>
          </p:cNvPr>
          <p:cNvSpPr txBox="1"/>
          <p:nvPr/>
        </p:nvSpPr>
        <p:spPr>
          <a:xfrm>
            <a:off x="2308326" y="2551837"/>
            <a:ext cx="7571303" cy="34163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ja-JP" altLang="en-US" sz="3600" dirty="0"/>
              <a:t>しかも，</a:t>
            </a:r>
            <a:endParaRPr kumimoji="1" lang="en-US" altLang="ja-JP" sz="3600" dirty="0"/>
          </a:p>
          <a:p>
            <a:pPr algn="ctr"/>
            <a:r>
              <a:rPr kumimoji="1" lang="ja-JP" altLang="en-US" sz="3600" dirty="0"/>
              <a:t>カンファレンスなら飲み食いがタダ</a:t>
            </a:r>
            <a:endParaRPr kumimoji="1" lang="en-US" altLang="ja-JP" sz="3600" dirty="0"/>
          </a:p>
          <a:p>
            <a:pPr algn="ctr"/>
            <a:r>
              <a:rPr kumimoji="1" lang="en-US" altLang="ja-JP" sz="3600" dirty="0"/>
              <a:t>Or</a:t>
            </a:r>
          </a:p>
          <a:p>
            <a:pPr algn="ctr"/>
            <a:r>
              <a:rPr kumimoji="1" lang="en-US" altLang="ja-JP" sz="3600" dirty="0"/>
              <a:t>500</a:t>
            </a:r>
            <a:r>
              <a:rPr kumimoji="1" lang="ja-JP" altLang="en-US" sz="3600" dirty="0"/>
              <a:t>～</a:t>
            </a:r>
            <a:r>
              <a:rPr kumimoji="1" lang="en-US" altLang="ja-JP" sz="3600" dirty="0"/>
              <a:t>1000</a:t>
            </a:r>
            <a:r>
              <a:rPr kumimoji="1" lang="ja-JP" altLang="en-US" sz="3600" dirty="0"/>
              <a:t>円程度</a:t>
            </a:r>
            <a:endParaRPr kumimoji="1" lang="en-US" altLang="ja-JP" sz="3600" dirty="0"/>
          </a:p>
          <a:p>
            <a:pPr algn="ctr"/>
            <a:endParaRPr kumimoji="1" lang="en-US" altLang="ja-JP" sz="3600" dirty="0"/>
          </a:p>
          <a:p>
            <a:pPr algn="ctr"/>
            <a:r>
              <a:rPr kumimoji="1" lang="ja-JP" altLang="en-US" sz="3600" dirty="0"/>
              <a:t>コスパが神杉では</a:t>
            </a:r>
          </a:p>
        </p:txBody>
      </p:sp>
    </p:spTree>
    <p:extLst>
      <p:ext uri="{BB962C8B-B14F-4D97-AF65-F5344CB8AC3E}">
        <p14:creationId xmlns:p14="http://schemas.microsoft.com/office/powerpoint/2010/main" val="22343316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5741">
        <p:fade/>
      </p:transition>
    </mc:Choice>
    <mc:Fallback xmlns="">
      <p:transition spd="med" advTm="5741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D5B14DF9-0520-4FF4-82DE-180F0A21F3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kumimoji="1" lang="ja-JP" altLang="en-US" sz="6000" dirty="0"/>
              <a:t>もっとカンファレンスに参加しよう</a:t>
            </a:r>
          </a:p>
        </p:txBody>
      </p:sp>
      <p:sp>
        <p:nvSpPr>
          <p:cNvPr id="3" name="テキスト ボックス 2">
            <a:extLst>
              <a:ext uri="{FF2B5EF4-FFF2-40B4-BE49-F238E27FC236}">
                <a16:creationId xmlns:a16="http://schemas.microsoft.com/office/drawing/2014/main" id="{38CAFBC9-8678-47A3-9710-499C2986A7C5}"/>
              </a:ext>
            </a:extLst>
          </p:cNvPr>
          <p:cNvSpPr txBox="1"/>
          <p:nvPr/>
        </p:nvSpPr>
        <p:spPr>
          <a:xfrm>
            <a:off x="1063487" y="1858617"/>
            <a:ext cx="10295254" cy="25545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3200" dirty="0"/>
              <a:t>TECH PLAY</a:t>
            </a:r>
            <a:r>
              <a:rPr kumimoji="1" lang="ja-JP" altLang="en-US" sz="3200" dirty="0"/>
              <a:t>：</a:t>
            </a:r>
            <a:r>
              <a:rPr kumimoji="1" lang="en-US" altLang="ja-JP" sz="3200" dirty="0">
                <a:hlinkClick r:id="rId3"/>
              </a:rPr>
              <a:t>https://techplay.jp</a:t>
            </a:r>
            <a:endParaRPr kumimoji="1" lang="en-US" altLang="ja-JP" sz="3200" dirty="0"/>
          </a:p>
          <a:p>
            <a:r>
              <a:rPr kumimoji="1" lang="en-US" altLang="ja-JP" sz="3200" dirty="0" err="1"/>
              <a:t>connpass</a:t>
            </a:r>
            <a:r>
              <a:rPr kumimoji="1" lang="ja-JP" altLang="en-US" sz="3200" dirty="0"/>
              <a:t>：</a:t>
            </a:r>
            <a:r>
              <a:rPr kumimoji="1" lang="en-US" altLang="ja-JP" sz="3200" dirty="0">
                <a:hlinkClick r:id="rId4"/>
              </a:rPr>
              <a:t>https://connpass.com/dashboard/</a:t>
            </a:r>
            <a:endParaRPr kumimoji="1" lang="en-US" altLang="ja-JP" sz="3200" dirty="0"/>
          </a:p>
          <a:p>
            <a:r>
              <a:rPr kumimoji="1" lang="en-US" altLang="ja-JP" sz="3200" dirty="0"/>
              <a:t>Doorkeeper</a:t>
            </a:r>
            <a:r>
              <a:rPr kumimoji="1" lang="ja-JP" altLang="en-US" sz="3200" dirty="0"/>
              <a:t>：</a:t>
            </a:r>
            <a:r>
              <a:rPr kumimoji="1" lang="en-US" altLang="ja-JP" sz="3200" dirty="0">
                <a:hlinkClick r:id="rId5"/>
              </a:rPr>
              <a:t>https://manage.doorkeeper.jp/user/events</a:t>
            </a:r>
            <a:endParaRPr kumimoji="1" lang="en-US" altLang="ja-JP" sz="3200" dirty="0"/>
          </a:p>
          <a:p>
            <a:r>
              <a:rPr kumimoji="1" lang="en-US" altLang="ja-JP" sz="3200" dirty="0"/>
              <a:t>ATND</a:t>
            </a:r>
            <a:r>
              <a:rPr kumimoji="1" lang="ja-JP" altLang="en-US" sz="3200" dirty="0"/>
              <a:t>：</a:t>
            </a:r>
            <a:r>
              <a:rPr kumimoji="1" lang="en-US" altLang="ja-JP" sz="3200" dirty="0">
                <a:hlinkClick r:id="rId6"/>
              </a:rPr>
              <a:t>https://atnd.org</a:t>
            </a:r>
            <a:endParaRPr kumimoji="1" lang="en-US" altLang="ja-JP" sz="3200" dirty="0"/>
          </a:p>
          <a:p>
            <a:endParaRPr kumimoji="1" lang="en-US" altLang="ja-JP" sz="3200" dirty="0"/>
          </a:p>
        </p:txBody>
      </p:sp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E42B6E64-57AE-4892-8657-144FDCA23473}"/>
              </a:ext>
            </a:extLst>
          </p:cNvPr>
          <p:cNvSpPr txBox="1"/>
          <p:nvPr/>
        </p:nvSpPr>
        <p:spPr>
          <a:xfrm>
            <a:off x="652811" y="4747779"/>
            <a:ext cx="10886378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3600" dirty="0"/>
              <a:t>みんな大好き</a:t>
            </a:r>
            <a:r>
              <a:rPr kumimoji="1" lang="en-US" altLang="ja-JP" sz="3600" dirty="0"/>
              <a:t>Twitter</a:t>
            </a:r>
            <a:r>
              <a:rPr kumimoji="1" lang="ja-JP" altLang="en-US" sz="3600" dirty="0"/>
              <a:t>アカウントがあれば利用できる</a:t>
            </a:r>
            <a:endParaRPr kumimoji="1" lang="en-US" altLang="ja-JP" sz="3600" dirty="0"/>
          </a:p>
          <a:p>
            <a:pPr algn="ctr"/>
            <a:r>
              <a:rPr kumimoji="1" lang="ja-JP" altLang="en-US" sz="2000" dirty="0"/>
              <a:t>日程から選んだりしてじゃんじゃん参加しよう</a:t>
            </a:r>
            <a:endParaRPr kumimoji="1" lang="ja-JP" altLang="en-US" sz="3200" dirty="0"/>
          </a:p>
        </p:txBody>
      </p:sp>
    </p:spTree>
    <p:extLst>
      <p:ext uri="{BB962C8B-B14F-4D97-AF65-F5344CB8AC3E}">
        <p14:creationId xmlns:p14="http://schemas.microsoft.com/office/powerpoint/2010/main" val="21367440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13085">
        <p:fade/>
      </p:transition>
    </mc:Choice>
    <mc:Fallback xmlns="">
      <p:transition spd="med" advTm="13085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ボックス 1">
            <a:extLst>
              <a:ext uri="{FF2B5EF4-FFF2-40B4-BE49-F238E27FC236}">
                <a16:creationId xmlns:a16="http://schemas.microsoft.com/office/drawing/2014/main" id="{056E4E5D-E8B9-4CF8-B910-D29A853B8B97}"/>
              </a:ext>
            </a:extLst>
          </p:cNvPr>
          <p:cNvSpPr txBox="1"/>
          <p:nvPr/>
        </p:nvSpPr>
        <p:spPr>
          <a:xfrm>
            <a:off x="4171434" y="210443"/>
            <a:ext cx="3849132" cy="644791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ja-JP" sz="41300" dirty="0">
                <a:latin typeface="Edwardian Script ITC" panose="030303020407070D0804" pitchFamily="66" charset="0"/>
              </a:rPr>
              <a:t>fin</a:t>
            </a:r>
            <a:endParaRPr kumimoji="1" lang="ja-JP" altLang="en-US" sz="23900" dirty="0">
              <a:latin typeface="Edwardian Script ITC" panose="030303020407070D0804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291985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1612">
        <p:fade/>
      </p:transition>
    </mc:Choice>
    <mc:Fallback xmlns="">
      <p:transition spd="med" advTm="1612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08ACB05D-7696-4A99-A912-311E50824F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29600" y="2628900"/>
            <a:ext cx="3474720" cy="1600200"/>
          </a:xfrm>
        </p:spPr>
        <p:txBody>
          <a:bodyPr>
            <a:normAutofit/>
          </a:bodyPr>
          <a:lstStyle/>
          <a:p>
            <a:r>
              <a:rPr kumimoji="1" lang="ja-JP" altLang="en-US" sz="3600" dirty="0"/>
              <a:t>話すこと</a:t>
            </a:r>
          </a:p>
        </p:txBody>
      </p:sp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DF9DAC8D-FFE3-40C2-9238-A0EAA56A012B}"/>
              </a:ext>
            </a:extLst>
          </p:cNvPr>
          <p:cNvSpPr txBox="1"/>
          <p:nvPr/>
        </p:nvSpPr>
        <p:spPr>
          <a:xfrm>
            <a:off x="314034" y="1162546"/>
            <a:ext cx="6858000" cy="45329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kumimoji="1" lang="ja-JP" altLang="en-US" sz="2800" dirty="0"/>
              <a:t>注意</a:t>
            </a:r>
            <a:endParaRPr kumimoji="1" lang="en-US" altLang="ja-JP" sz="2800" dirty="0"/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kumimoji="1" lang="ja-JP" altLang="en-US" sz="2800" dirty="0"/>
              <a:t>高専カンファレンスとは</a:t>
            </a:r>
            <a:endParaRPr kumimoji="1" lang="en-US" altLang="ja-JP" sz="2800" dirty="0"/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kumimoji="1" lang="ja-JP" altLang="en-US" sz="2800" dirty="0"/>
              <a:t>いつ開催してるの？</a:t>
            </a:r>
            <a:endParaRPr kumimoji="1" lang="en-US" altLang="ja-JP" sz="2800" dirty="0"/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kumimoji="1" lang="ja-JP" altLang="en-US" sz="2800" dirty="0"/>
              <a:t>どこで開催してるの？</a:t>
            </a:r>
            <a:endParaRPr kumimoji="1" lang="en-US" altLang="ja-JP" sz="2800" dirty="0"/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kumimoji="1" lang="ja-JP" altLang="en-US" sz="2800" dirty="0"/>
              <a:t>だれが開催してるの？</a:t>
            </a:r>
            <a:endParaRPr kumimoji="1" lang="en-US" altLang="ja-JP" sz="2800" dirty="0"/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kumimoji="1" lang="ja-JP" altLang="en-US" sz="2800" dirty="0"/>
              <a:t>その他カンファレンスについて</a:t>
            </a:r>
            <a:endParaRPr kumimoji="1" lang="en-US" altLang="ja-JP" sz="2800" dirty="0"/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kumimoji="1" lang="ja-JP" altLang="en-US" sz="2800" dirty="0"/>
              <a:t>もっとカンファレンスに参戦しよう！</a:t>
            </a:r>
          </a:p>
        </p:txBody>
      </p:sp>
    </p:spTree>
    <p:extLst>
      <p:ext uri="{BB962C8B-B14F-4D97-AF65-F5344CB8AC3E}">
        <p14:creationId xmlns:p14="http://schemas.microsoft.com/office/powerpoint/2010/main" val="10972903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2796">
        <p:fade/>
      </p:transition>
    </mc:Choice>
    <mc:Fallback xmlns="">
      <p:transition spd="med" advTm="2796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08ACB05D-7696-4A99-A912-311E50824F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29600" y="2628900"/>
            <a:ext cx="3474720" cy="1600200"/>
          </a:xfrm>
        </p:spPr>
        <p:txBody>
          <a:bodyPr>
            <a:normAutofit/>
          </a:bodyPr>
          <a:lstStyle/>
          <a:p>
            <a:r>
              <a:rPr kumimoji="1" lang="ja-JP" altLang="en-US" sz="3600" dirty="0"/>
              <a:t>話すこと</a:t>
            </a:r>
          </a:p>
        </p:txBody>
      </p:sp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DF9DAC8D-FFE3-40C2-9238-A0EAA56A012B}"/>
              </a:ext>
            </a:extLst>
          </p:cNvPr>
          <p:cNvSpPr txBox="1"/>
          <p:nvPr/>
        </p:nvSpPr>
        <p:spPr>
          <a:xfrm>
            <a:off x="314034" y="1162546"/>
            <a:ext cx="6858000" cy="46166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kumimoji="1" lang="ja-JP" altLang="en-US" sz="2800" b="1" u="sng" dirty="0"/>
              <a:t>注意</a:t>
            </a:r>
            <a:endParaRPr kumimoji="1" lang="en-US" altLang="ja-JP" sz="2800" b="1" u="sng" dirty="0"/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kumimoji="1" lang="ja-JP" altLang="en-US" sz="2800" dirty="0"/>
              <a:t>高専カンファレンスとは</a:t>
            </a:r>
            <a:endParaRPr kumimoji="1" lang="en-US" altLang="ja-JP" sz="2800" dirty="0"/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kumimoji="1" lang="ja-JP" altLang="en-US" sz="2800" dirty="0"/>
              <a:t>いつ開催してるの？</a:t>
            </a:r>
            <a:endParaRPr kumimoji="1" lang="en-US" altLang="ja-JP" sz="2800" dirty="0"/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kumimoji="1" lang="ja-JP" altLang="en-US" sz="2800" dirty="0"/>
              <a:t>どこで開催してるの？</a:t>
            </a:r>
            <a:endParaRPr kumimoji="1" lang="en-US" altLang="ja-JP" sz="2800" dirty="0"/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kumimoji="1" lang="ja-JP" altLang="en-US" sz="2800" dirty="0"/>
              <a:t>だれが開催してるの？</a:t>
            </a:r>
            <a:endParaRPr kumimoji="1" lang="en-US" altLang="ja-JP" sz="2800" dirty="0"/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kumimoji="1" lang="ja-JP" altLang="en-US" sz="2800" dirty="0"/>
              <a:t>その他カンファレンスについて</a:t>
            </a:r>
            <a:endParaRPr kumimoji="1" lang="en-US" altLang="ja-JP" sz="2800" dirty="0"/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kumimoji="1" lang="ja-JP" altLang="en-US" sz="2800" dirty="0"/>
              <a:t>もっとカンファレンスに参戦しよう！</a:t>
            </a:r>
          </a:p>
        </p:txBody>
      </p:sp>
    </p:spTree>
    <p:extLst>
      <p:ext uri="{BB962C8B-B14F-4D97-AF65-F5344CB8AC3E}">
        <p14:creationId xmlns:p14="http://schemas.microsoft.com/office/powerpoint/2010/main" val="33331869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570">
        <p:fade/>
      </p:transition>
    </mc:Choice>
    <mc:Fallback xmlns="">
      <p:transition spd="med" advTm="570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1CF650C-2266-4FF1-94CB-F9BBFB8CFF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ja-JP" altLang="en-US" sz="6000" dirty="0"/>
              <a:t>注意⚠</a:t>
            </a:r>
            <a:endParaRPr kumimoji="1" lang="ja-JP" altLang="en-US" dirty="0"/>
          </a:p>
        </p:txBody>
      </p:sp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55708986-53D1-41A9-89C9-1CDF7281EB8C}"/>
              </a:ext>
            </a:extLst>
          </p:cNvPr>
          <p:cNvSpPr txBox="1"/>
          <p:nvPr/>
        </p:nvSpPr>
        <p:spPr>
          <a:xfrm>
            <a:off x="204806" y="1997839"/>
            <a:ext cx="11783995" cy="286232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kumimoji="1" lang="ja-JP" altLang="en-US" sz="6000" dirty="0"/>
              <a:t>もう知ってる人はつまんない</a:t>
            </a:r>
            <a:endParaRPr kumimoji="1" lang="en-US" altLang="ja-JP" sz="6000" dirty="0"/>
          </a:p>
          <a:p>
            <a:pPr marL="342900" indent="-342900">
              <a:buFont typeface="+mj-lt"/>
              <a:buAutoNum type="arabicPeriod"/>
            </a:pPr>
            <a:r>
              <a:rPr kumimoji="1" lang="ja-JP" altLang="en-US" sz="6000" dirty="0"/>
              <a:t>ただの宣伝でしかない</a:t>
            </a:r>
            <a:endParaRPr kumimoji="1" lang="en-US" altLang="ja-JP" sz="6000" dirty="0"/>
          </a:p>
          <a:p>
            <a:pPr marL="342900" indent="-342900">
              <a:buFont typeface="+mj-lt"/>
              <a:buAutoNum type="arabicPeriod"/>
            </a:pPr>
            <a:r>
              <a:rPr kumimoji="1" lang="en-US" altLang="ja-JP" sz="6000" dirty="0"/>
              <a:t>3</a:t>
            </a:r>
            <a:r>
              <a:rPr kumimoji="1" lang="ja-JP" altLang="en-US" sz="6000" dirty="0"/>
              <a:t>分でおわらない</a:t>
            </a:r>
            <a:r>
              <a:rPr kumimoji="1" lang="en-US" altLang="ja-JP" sz="6000" dirty="0"/>
              <a:t>(</a:t>
            </a:r>
            <a:r>
              <a:rPr kumimoji="1" lang="ja-JP" altLang="en-US" sz="6000" dirty="0"/>
              <a:t>かもしれない</a:t>
            </a:r>
            <a:r>
              <a:rPr kumimoji="1" lang="en-US" altLang="ja-JP" sz="6000" dirty="0"/>
              <a:t>)</a:t>
            </a:r>
            <a:endParaRPr kumimoji="1" lang="ja-JP" altLang="en-US" sz="6000" dirty="0"/>
          </a:p>
        </p:txBody>
      </p:sp>
    </p:spTree>
    <p:extLst>
      <p:ext uri="{BB962C8B-B14F-4D97-AF65-F5344CB8AC3E}">
        <p14:creationId xmlns:p14="http://schemas.microsoft.com/office/powerpoint/2010/main" val="34948351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6986">
        <p:fade/>
      </p:transition>
    </mc:Choice>
    <mc:Fallback xmlns="">
      <p:transition spd="med" advTm="6986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08ACB05D-7696-4A99-A912-311E50824F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29600" y="2628900"/>
            <a:ext cx="3474720" cy="1600200"/>
          </a:xfrm>
        </p:spPr>
        <p:txBody>
          <a:bodyPr>
            <a:normAutofit/>
          </a:bodyPr>
          <a:lstStyle/>
          <a:p>
            <a:r>
              <a:rPr kumimoji="1" lang="ja-JP" altLang="en-US" sz="3600" dirty="0"/>
              <a:t>話すこと</a:t>
            </a:r>
          </a:p>
        </p:txBody>
      </p:sp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DF9DAC8D-FFE3-40C2-9238-A0EAA56A012B}"/>
              </a:ext>
            </a:extLst>
          </p:cNvPr>
          <p:cNvSpPr txBox="1"/>
          <p:nvPr/>
        </p:nvSpPr>
        <p:spPr>
          <a:xfrm>
            <a:off x="314034" y="1162546"/>
            <a:ext cx="6858000" cy="46166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kumimoji="1" lang="ja-JP" altLang="en-US" sz="2800" dirty="0"/>
              <a:t>注意</a:t>
            </a:r>
            <a:endParaRPr kumimoji="1" lang="en-US" altLang="ja-JP" sz="2800" dirty="0"/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kumimoji="1" lang="ja-JP" altLang="en-US" sz="2800" b="1" u="sng" dirty="0"/>
              <a:t>高専カンファレンスとは</a:t>
            </a:r>
            <a:endParaRPr kumimoji="1" lang="en-US" altLang="ja-JP" sz="2800" b="1" u="sng" dirty="0"/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kumimoji="1" lang="ja-JP" altLang="en-US" sz="2800" dirty="0"/>
              <a:t>いつ開催してるの？</a:t>
            </a:r>
            <a:endParaRPr kumimoji="1" lang="en-US" altLang="ja-JP" sz="2800" dirty="0"/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kumimoji="1" lang="ja-JP" altLang="en-US" sz="2800" dirty="0"/>
              <a:t>どこで開催してるの？</a:t>
            </a:r>
            <a:endParaRPr kumimoji="1" lang="en-US" altLang="ja-JP" sz="2800" dirty="0"/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kumimoji="1" lang="ja-JP" altLang="en-US" sz="2800" dirty="0"/>
              <a:t>だれが開催してるの？</a:t>
            </a:r>
            <a:endParaRPr kumimoji="1" lang="en-US" altLang="ja-JP" sz="2800" dirty="0"/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kumimoji="1" lang="ja-JP" altLang="en-US" sz="2800" dirty="0"/>
              <a:t>その他カンファレンスについて</a:t>
            </a:r>
            <a:endParaRPr kumimoji="1" lang="en-US" altLang="ja-JP" sz="2800" dirty="0"/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kumimoji="1" lang="ja-JP" altLang="en-US" sz="2800" dirty="0"/>
              <a:t>もっとカンファレンスに参戦しよう！</a:t>
            </a:r>
          </a:p>
        </p:txBody>
      </p:sp>
    </p:spTree>
    <p:extLst>
      <p:ext uri="{BB962C8B-B14F-4D97-AF65-F5344CB8AC3E}">
        <p14:creationId xmlns:p14="http://schemas.microsoft.com/office/powerpoint/2010/main" val="35195737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869">
        <p:fade/>
      </p:transition>
    </mc:Choice>
    <mc:Fallback xmlns="">
      <p:transition spd="med" advTm="869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C6E8BECB-9E59-4828-9858-3D15F9E268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ja-JP" altLang="en-US" sz="6000" dirty="0"/>
              <a:t>高専カンファレンスとは</a:t>
            </a:r>
          </a:p>
        </p:txBody>
      </p:sp>
      <p:sp>
        <p:nvSpPr>
          <p:cNvPr id="3" name="正方形/長方形 2">
            <a:extLst>
              <a:ext uri="{FF2B5EF4-FFF2-40B4-BE49-F238E27FC236}">
                <a16:creationId xmlns:a16="http://schemas.microsoft.com/office/drawing/2014/main" id="{8ED35D93-AC24-43A6-96E9-AE1B6B380806}"/>
              </a:ext>
            </a:extLst>
          </p:cNvPr>
          <p:cNvSpPr/>
          <p:nvPr/>
        </p:nvSpPr>
        <p:spPr>
          <a:xfrm>
            <a:off x="999837" y="2819461"/>
            <a:ext cx="10384253" cy="193899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ja-JP" altLang="en-US" sz="6000" dirty="0"/>
              <a:t>公式</a:t>
            </a:r>
            <a:r>
              <a:rPr lang="en-US" altLang="ja-JP" sz="6000" dirty="0"/>
              <a:t>wiki</a:t>
            </a:r>
            <a:r>
              <a:rPr lang="ja-JP" altLang="en-US" sz="6000" dirty="0"/>
              <a:t>：</a:t>
            </a:r>
            <a:r>
              <a:rPr lang="ja-JP" altLang="en-US" sz="6000" u="sng" dirty="0">
                <a:solidFill>
                  <a:srgbClr val="00B0F0"/>
                </a:solidFill>
                <a:hlinkClick r:id="rId2"/>
              </a:rPr>
              <a:t>http://kosenconf.jp</a:t>
            </a:r>
            <a:endParaRPr lang="en-US" altLang="ja-JP" sz="6000" u="sng" dirty="0">
              <a:solidFill>
                <a:srgbClr val="00B0F0"/>
              </a:solidFill>
            </a:endParaRPr>
          </a:p>
          <a:p>
            <a:endParaRPr lang="en-US" altLang="ja-JP" sz="6000" u="sng" dirty="0">
              <a:solidFill>
                <a:srgbClr val="00B0F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086095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2141">
        <p:fade/>
      </p:transition>
    </mc:Choice>
    <mc:Fallback xmlns="">
      <p:transition spd="med" advTm="2141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8DDF8B86-E98F-48CA-BA33-DFA2271EBE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ja-JP" altLang="en-US" sz="6000" dirty="0"/>
              <a:t>高専カンファレンスとは</a:t>
            </a:r>
          </a:p>
        </p:txBody>
      </p:sp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26F85F4F-2676-4D4F-A8CE-E1128EE75D46}"/>
              </a:ext>
            </a:extLst>
          </p:cNvPr>
          <p:cNvSpPr/>
          <p:nvPr/>
        </p:nvSpPr>
        <p:spPr>
          <a:xfrm>
            <a:off x="1295400" y="1969762"/>
            <a:ext cx="8920018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kumimoji="1" lang="ja-JP" altLang="en-US" sz="2000" dirty="0"/>
              <a:t>高専カンファレンスは高専および高専生をテーマとする勉強会みたいなもの</a:t>
            </a:r>
            <a:endParaRPr kumimoji="1" lang="en-US" altLang="ja-JP" sz="2000" dirty="0"/>
          </a:p>
        </p:txBody>
      </p:sp>
      <p:pic>
        <p:nvPicPr>
          <p:cNvPr id="1026" name="Picture 2" descr="「高専カンファレンス」の画像検索結果">
            <a:extLst>
              <a:ext uri="{FF2B5EF4-FFF2-40B4-BE49-F238E27FC236}">
                <a16:creationId xmlns:a16="http://schemas.microsoft.com/office/drawing/2014/main" id="{ECA17B04-BB92-4C28-A090-F54C078694C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53597" y="2420277"/>
            <a:ext cx="6076950" cy="34194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正方形/長方形 4">
            <a:extLst>
              <a:ext uri="{FF2B5EF4-FFF2-40B4-BE49-F238E27FC236}">
                <a16:creationId xmlns:a16="http://schemas.microsoft.com/office/drawing/2014/main" id="{38AE34A0-D603-4DE6-B295-35D5E6EACCD1}"/>
              </a:ext>
            </a:extLst>
          </p:cNvPr>
          <p:cNvSpPr/>
          <p:nvPr/>
        </p:nvSpPr>
        <p:spPr>
          <a:xfrm>
            <a:off x="6096000" y="5719680"/>
            <a:ext cx="6100260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ja-JP" altLang="en-US" dirty="0"/>
              <a:t>https://www.slideshare.net/</a:t>
            </a:r>
            <a:r>
              <a:rPr lang="ja-JP" altLang="en-US" sz="3200" dirty="0"/>
              <a:t>Raryosu</a:t>
            </a:r>
            <a:r>
              <a:rPr lang="ja-JP" altLang="en-US" dirty="0"/>
              <a:t>/in-2-46157056</a:t>
            </a:r>
          </a:p>
        </p:txBody>
      </p:sp>
    </p:spTree>
    <p:extLst>
      <p:ext uri="{BB962C8B-B14F-4D97-AF65-F5344CB8AC3E}">
        <p14:creationId xmlns:p14="http://schemas.microsoft.com/office/powerpoint/2010/main" val="26193419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8569">
        <p:fade/>
      </p:transition>
    </mc:Choice>
    <mc:Fallback xmlns="">
      <p:transition spd="med" advTm="8569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93F0F9F5-E801-47BE-92D8-407E61709E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ja-JP" altLang="en-US" sz="6000" dirty="0"/>
              <a:t>高専カンファレンスとは</a:t>
            </a:r>
          </a:p>
        </p:txBody>
      </p:sp>
      <p:pic>
        <p:nvPicPr>
          <p:cNvPr id="2050" name="Picture 2" descr="どうすればいいか？ 高専カンファレンスの魅力 「 入門性 」 色々な事に触れられる。 ">
            <a:extLst>
              <a:ext uri="{FF2B5EF4-FFF2-40B4-BE49-F238E27FC236}">
                <a16:creationId xmlns:a16="http://schemas.microsoft.com/office/drawing/2014/main" id="{1949B902-5E62-44F3-9D86-12A7BE88AE7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4730" y="1719770"/>
            <a:ext cx="5911269" cy="44334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正方形/長方形 4">
            <a:extLst>
              <a:ext uri="{FF2B5EF4-FFF2-40B4-BE49-F238E27FC236}">
                <a16:creationId xmlns:a16="http://schemas.microsoft.com/office/drawing/2014/main" id="{F6E8A8E7-C88B-4E75-ABA1-ED808B55624C}"/>
              </a:ext>
            </a:extLst>
          </p:cNvPr>
          <p:cNvSpPr/>
          <p:nvPr/>
        </p:nvSpPr>
        <p:spPr>
          <a:xfrm>
            <a:off x="6900872" y="5783890"/>
            <a:ext cx="510639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ja-JP" altLang="en-US" dirty="0"/>
              <a:t>https://www.slideshare.net/Gobu52/ss-7394269</a:t>
            </a:r>
          </a:p>
        </p:txBody>
      </p: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FDB03CBE-C25F-4554-98EA-DF1E5D586676}"/>
              </a:ext>
            </a:extLst>
          </p:cNvPr>
          <p:cNvSpPr txBox="1"/>
          <p:nvPr/>
        </p:nvSpPr>
        <p:spPr>
          <a:xfrm>
            <a:off x="6627303" y="2435087"/>
            <a:ext cx="498886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3200" dirty="0"/>
              <a:t>これ</a:t>
            </a:r>
            <a:r>
              <a:rPr kumimoji="1" lang="en-US" altLang="ja-JP" sz="3200" dirty="0"/>
              <a:t>is</a:t>
            </a:r>
            <a:r>
              <a:rPr kumimoji="1" lang="ja-JP" altLang="en-US" sz="3200" dirty="0"/>
              <a:t>高専カンファレンス</a:t>
            </a:r>
          </a:p>
        </p:txBody>
      </p:sp>
    </p:spTree>
    <p:extLst>
      <p:ext uri="{BB962C8B-B14F-4D97-AF65-F5344CB8AC3E}">
        <p14:creationId xmlns:p14="http://schemas.microsoft.com/office/powerpoint/2010/main" val="18660938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7652">
        <p:fade/>
      </p:transition>
    </mc:Choice>
    <mc:Fallback xmlns="">
      <p:transition spd="med" advTm="7652">
        <p:fade/>
      </p:transition>
    </mc:Fallback>
  </mc:AlternateContent>
</p:sld>
</file>

<file path=ppt/theme/theme1.xml><?xml version="1.0" encoding="utf-8"?>
<a:theme xmlns:a="http://schemas.openxmlformats.org/drawingml/2006/main" name="Red Line Business 16x9">
  <a:themeElements>
    <a:clrScheme name="RedLineBusiness_16x9">
      <a:dk1>
        <a:srgbClr val="514A40"/>
      </a:dk1>
      <a:lt1>
        <a:sysClr val="window" lastClr="FFFFFF"/>
      </a:lt1>
      <a:dk2>
        <a:srgbClr val="000000"/>
      </a:dk2>
      <a:lt2>
        <a:srgbClr val="F9F7F3"/>
      </a:lt2>
      <a:accent1>
        <a:srgbClr val="A85229"/>
      </a:accent1>
      <a:accent2>
        <a:srgbClr val="98916E"/>
      </a:accent2>
      <a:accent3>
        <a:srgbClr val="C9A645"/>
      </a:accent3>
      <a:accent4>
        <a:srgbClr val="76A7B2"/>
      </a:accent4>
      <a:accent5>
        <a:srgbClr val="82A670"/>
      </a:accent5>
      <a:accent6>
        <a:srgbClr val="896170"/>
      </a:accent6>
      <a:hlink>
        <a:srgbClr val="A85229"/>
      </a:hlink>
      <a:folHlink>
        <a:srgbClr val="98916E"/>
      </a:folHlink>
    </a:clrScheme>
    <a:fontScheme name="Cambria">
      <a:majorFont>
        <a:latin typeface="Cambr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mbr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15_4109default" id="{E728D685-11FC-4812-BA85-57AC6F9C9F40}" vid="{BC4E008B-95FF-4815-904E-143A8EDFC1D4}"/>
    </a:ext>
  </a:extLst>
</a:theme>
</file>

<file path=ppt/theme/theme2.xml><?xml version="1.0" encoding="utf-8"?>
<a:theme xmlns:a="http://schemas.openxmlformats.org/drawingml/2006/main" name="Office Theme">
  <a:themeElements>
    <a:clrScheme name="RedLineBusiness_16x9">
      <a:dk1>
        <a:srgbClr val="514A40"/>
      </a:dk1>
      <a:lt1>
        <a:sysClr val="window" lastClr="FFFFFF"/>
      </a:lt1>
      <a:dk2>
        <a:srgbClr val="000000"/>
      </a:dk2>
      <a:lt2>
        <a:srgbClr val="F9F7F3"/>
      </a:lt2>
      <a:accent1>
        <a:srgbClr val="A85229"/>
      </a:accent1>
      <a:accent2>
        <a:srgbClr val="98916E"/>
      </a:accent2>
      <a:accent3>
        <a:srgbClr val="C9A645"/>
      </a:accent3>
      <a:accent4>
        <a:srgbClr val="76A7B2"/>
      </a:accent4>
      <a:accent5>
        <a:srgbClr val="82A670"/>
      </a:accent5>
      <a:accent6>
        <a:srgbClr val="896170"/>
      </a:accent6>
      <a:hlink>
        <a:srgbClr val="A85229"/>
      </a:hlink>
      <a:folHlink>
        <a:srgbClr val="98916E"/>
      </a:folHlink>
    </a:clrScheme>
    <a:fontScheme name="Cambria">
      <a:majorFont>
        <a:latin typeface="Cambr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mbr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57000"/>
                <a:satMod val="101000"/>
              </a:schemeClr>
            </a:gs>
            <a:gs pos="50000">
              <a:schemeClr val="phClr">
                <a:lumMod val="137000"/>
                <a:satMod val="103000"/>
              </a:schemeClr>
            </a:gs>
            <a:gs pos="100000">
              <a:schemeClr val="phClr">
                <a:lumMod val="115000"/>
                <a:satMod val="109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18000"/>
              </a:schemeClr>
            </a:gs>
            <a:gs pos="50000">
              <a:schemeClr val="phClr">
                <a:satMod val="89000"/>
                <a:lumMod val="91000"/>
              </a:schemeClr>
            </a:gs>
            <a:gs pos="100000">
              <a:schemeClr val="phClr">
                <a:lumMod val="6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atMod val="100000"/>
                <a:shade val="0"/>
              </a:schemeClr>
            </a:gs>
            <a:gs pos="0">
              <a:scrgbClr r="0" g="0" b="0"/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RedLineBusiness_16x9">
      <a:dk1>
        <a:srgbClr val="514A40"/>
      </a:dk1>
      <a:lt1>
        <a:sysClr val="window" lastClr="FFFFFF"/>
      </a:lt1>
      <a:dk2>
        <a:srgbClr val="000000"/>
      </a:dk2>
      <a:lt2>
        <a:srgbClr val="F9F7F3"/>
      </a:lt2>
      <a:accent1>
        <a:srgbClr val="A85229"/>
      </a:accent1>
      <a:accent2>
        <a:srgbClr val="98916E"/>
      </a:accent2>
      <a:accent3>
        <a:srgbClr val="C9A645"/>
      </a:accent3>
      <a:accent4>
        <a:srgbClr val="76A7B2"/>
      </a:accent4>
      <a:accent5>
        <a:srgbClr val="82A670"/>
      </a:accent5>
      <a:accent6>
        <a:srgbClr val="896170"/>
      </a:accent6>
      <a:hlink>
        <a:srgbClr val="A85229"/>
      </a:hlink>
      <a:folHlink>
        <a:srgbClr val="98916E"/>
      </a:folHlink>
    </a:clrScheme>
    <a:fontScheme name="Cambria">
      <a:majorFont>
        <a:latin typeface="Cambr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mbr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57000"/>
                <a:satMod val="101000"/>
              </a:schemeClr>
            </a:gs>
            <a:gs pos="50000">
              <a:schemeClr val="phClr">
                <a:lumMod val="137000"/>
                <a:satMod val="103000"/>
              </a:schemeClr>
            </a:gs>
            <a:gs pos="100000">
              <a:schemeClr val="phClr">
                <a:lumMod val="115000"/>
                <a:satMod val="109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18000"/>
              </a:schemeClr>
            </a:gs>
            <a:gs pos="50000">
              <a:schemeClr val="phClr">
                <a:satMod val="89000"/>
                <a:lumMod val="91000"/>
              </a:schemeClr>
            </a:gs>
            <a:gs pos="100000">
              <a:schemeClr val="phClr">
                <a:lumMod val="6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atMod val="100000"/>
                <a:shade val="0"/>
              </a:schemeClr>
            </a:gs>
            <a:gs pos="0">
              <a:scrgbClr r="0" g="0" b="0"/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item1.xml><?xml version="1.0" encoding="utf-8"?>
<?mso-contentType ?>
<FormTemplates xmlns="http://schemas.microsoft.com/sharepoint/v3/contenttype/forms">
  <Display>DocumentLibraryForm</Display>
  <Edit>AssetEditForm</Edit>
  <New>DocumentLibraryForm</New>
</FormTemplates>
</file>

<file path=customXml/itemProps1.xml><?xml version="1.0" encoding="utf-8"?>
<ds:datastoreItem xmlns:ds="http://schemas.openxmlformats.org/officeDocument/2006/customXml" ds:itemID="{8F180B1C-2212-497F-A259-C959ADD048CA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ビジネス用の赤い横線のプレゼンテーション (ワイド画面)</Template>
  <TotalTime>0</TotalTime>
  <Words>773</Words>
  <Application>Microsoft Office PowerPoint</Application>
  <PresentationFormat>ワイド画面</PresentationFormat>
  <Paragraphs>143</Paragraphs>
  <Slides>28</Slides>
  <Notes>3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6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28</vt:i4>
      </vt:variant>
    </vt:vector>
  </HeadingPairs>
  <TitlesOfParts>
    <vt:vector size="35" baseType="lpstr">
      <vt:lpstr>Meiryo UI</vt:lpstr>
      <vt:lpstr>ＭＳ ゴシック</vt:lpstr>
      <vt:lpstr>Arial</vt:lpstr>
      <vt:lpstr>Calibri</vt:lpstr>
      <vt:lpstr>Cambria</vt:lpstr>
      <vt:lpstr>Edwardian Script ITC</vt:lpstr>
      <vt:lpstr>Red Line Business 16x9</vt:lpstr>
      <vt:lpstr>高専カンファレンスについて</vt:lpstr>
      <vt:lpstr>自己紹介</vt:lpstr>
      <vt:lpstr>話すこと</vt:lpstr>
      <vt:lpstr>話すこと</vt:lpstr>
      <vt:lpstr>注意⚠</vt:lpstr>
      <vt:lpstr>話すこと</vt:lpstr>
      <vt:lpstr>高専カンファレンスとは</vt:lpstr>
      <vt:lpstr>高専カンファレンスとは</vt:lpstr>
      <vt:lpstr>高専カンファレンスとは</vt:lpstr>
      <vt:lpstr>高専カンファレンスとは</vt:lpstr>
      <vt:lpstr>高専カンファレンスとは</vt:lpstr>
      <vt:lpstr>話すこと</vt:lpstr>
      <vt:lpstr>いつ開催してるの？</vt:lpstr>
      <vt:lpstr>いつ開催してるの？</vt:lpstr>
      <vt:lpstr>PowerPoint プレゼンテーション</vt:lpstr>
      <vt:lpstr>いつ開催してるの？</vt:lpstr>
      <vt:lpstr>話すこと</vt:lpstr>
      <vt:lpstr>どこで開催してるの？</vt:lpstr>
      <vt:lpstr>話すこと</vt:lpstr>
      <vt:lpstr>だれが開催してるの？</vt:lpstr>
      <vt:lpstr>だれが開催してるの？</vt:lpstr>
      <vt:lpstr>だれが開催してるの？</vt:lpstr>
      <vt:lpstr>話すこと</vt:lpstr>
      <vt:lpstr>その他カンファレンス</vt:lpstr>
      <vt:lpstr>話すこと</vt:lpstr>
      <vt:lpstr>もっとカンファレンスに参加しよう</vt:lpstr>
      <vt:lpstr>もっとカンファレンスに参加しよう</vt:lpstr>
      <vt:lpstr>PowerPoint プレゼンテーション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keywords/>
  <cp:lastModifiedBy/>
  <cp:revision>1</cp:revision>
  <dcterms:created xsi:type="dcterms:W3CDTF">2018-01-14T23:48:07Z</dcterms:created>
  <dcterms:modified xsi:type="dcterms:W3CDTF">2018-01-19T07:23:56Z</dcterms:modified>
  <cp:version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TemplateID">
    <vt:lpwstr>TC030310239991</vt:lpwstr>
  </property>
</Properties>
</file>

<file path=docProps/thumbnail.jpeg>
</file>